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60" r:id="rId2"/>
    <p:sldId id="256" r:id="rId3"/>
    <p:sldId id="257" r:id="rId4"/>
    <p:sldId id="259" r:id="rId5"/>
    <p:sldId id="258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874" y="5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7:00:06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243 125 144,'-7'-17'629,"-16"-33"635,21 47-1228,1 0 0,-1 0-1,0 0 1,0 1 0,0-1 0,0 1 0,0-1-1,-1 1 1,1 0 0,-1 0 0,1 0 0,-1 0-1,-3-1 1,5 3-38,0 0 0,0 0 0,0 0 0,0 0 0,0 0 0,0 1 0,1-1 0,-1 0 0,0 0 0,0 1 0,0-1 0,1 1 0,-1-1 0,0 1 0,0-1 0,1 1 0,-1 0 0,1-1 0,-1 1 0,0 0 0,1-1 0,-1 1 0,1 0 0,-1 0 0,1-1 0,0 1 0,-1 0 0,1 0 0,0 1 0,-11 26-22,11-28 24,-3 7 1,2 0 0,-1 0-1,1 0 1,0 0 0,1 0 0,-1 0-1,2 11 1,-1-17 4,0 1 0,1-1 0,-1 1 0,0-1 0,1 1 0,-1-1 0,1 1 0,-1-1 0,1 1-1,0-1 1,-1 0 0,1 1 0,0-1 0,0 0 0,0 0 0,0 1 0,0-1 0,0 0 0,0 0 0,1 0 0,-1-1 0,0 1 0,1 0 0,-1 0 0,0-1 0,1 1 0,-1 0 0,1-1 0,-1 0-1,1 1 1,-1-1 0,1 0 0,-1 0 0,1 0 0,-1 0 0,1 0 0,-1 0 0,1 0 0,0 0 0,1-1 0,5-1 46,1-1 0,-1 0 0,1 0 0,-1-1 0,0 0 0,0-1 0,-1 0 0,1 0 0,8-9 0,-10 10 44,0-1 0,0-1 0,-1 1 0,0-1-1,0 0 1,0 0 0,-1-1 0,0 1 0,0-1-1,-1 0 1,4-10 0,-7 16-80,1 0 0,-1 0 0,0-1 0,0 1 0,0 0 0,0 0 0,0 0 0,0-1 0,0 1 0,0 0 0,0 0 0,-1 0 0,1-1-1,0 1 1,-1 0 0,1 0 0,-1 0 0,1 0 0,-1 0 0,0 0 0,1 0 0,-1 0 0,0 0 0,0 0 0,0 0 0,0 1 0,0-1 0,0 0 0,0 0 0,0 1 0,0-1 0,0 1 0,0-1 0,0 1 0,0-1 0,0 1-1,0 0 1,-1 0 0,1-1 0,0 1 0,0 0 0,0 0 0,-2 0 0,-7 0-9,0 0 1,0 0-1,-20 4 0,26-4 5,-21 5-300,-1 1 0,1 0 0,1 2 0,-1 1 0,1 1-1,1 1 1,-28 17 0,39-23-722,5-4-26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6:04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47 1240,'-1'-2'408,"1"-1"0,-1 1 0,0-1 0,-1 1-1,1 0 1,0 0 0,-1-1 0,1 1 0,-1 0 0,1 0 0,-1 0-1,0 1 1,0-1 0,-4-2 0,3 2-195,0 0 0,0 1 0,0-1 1,0 1-1,-1 0 0,1 0 0,0 0 0,-1 1 0,1-1 0,-6 0 0,5 1-170,0 0 0,0 1 0,0-1 0,0 0 0,0 1 0,0 0 0,0 0 0,1 0 0,-1 1 0,0-1-1,0 1 1,1 0 0,-1 0 0,1 0 0,0 1 0,0-1 0,0 1 0,0 0 0,0-1 0,-3 5 0,-3 8-26,1 0 1,0 0-1,1 1 1,0 0-1,-7 30 1,6-12-14,-7 65 1,14-84-29,1-1 0,0 1 0,1 0 0,0-1 0,1 1 0,1-1 0,0 1 0,1-1 0,1 0 0,0-1 0,8 15 0,-10-22 30,0 0 0,1 0 0,0 0 0,0 0 0,1-1 0,0 1-1,0-1 1,0-1 0,0 1 0,1-1 0,-1 0 0,1 0 0,1 0 0,-1-1 0,0 0 0,1 0-1,-1-1 1,1 1 0,0-1 0,0-1 0,0 0 0,0 0 0,0 0 0,0-1 0,7 0 0,-10 0 34,0 0 0,-1-1 0,1 0 0,0 1-1,-1-1 1,1-1 0,-1 1 0,1 0 0,-1-1 0,1 0 0,-1 0 0,0 0 0,0 0 0,0 0 0,0-1 0,0 1 0,-1-1 0,1 0 0,-1 0 0,0 0 0,0 0 0,0 0 0,3-6 0,-3 4 22,0 1 0,-1-1 0,1 1 0,-1-1 0,0 0 0,-1 1 0,1-1 0,-1 0 0,0 0 0,0 0 0,-1 1 0,1-1 1,-1 0-1,0 1 0,0-1 0,-1 0 0,1 1 0,-4-6 0,1 0-61,-2 1-1,1 0 1,-1 0 0,-1 0 0,0 1-1,0 0 1,0 0 0,-1 1 0,0 0-1,-1 0 1,0 1 0,0 0 0,0 1-1,0 0 1,-1 0 0,-10-3 0,17 7-135,0 1 1,0 0 0,1 0 0,-1 0 0,0 0 0,0 1 0,1-1 0,-1 1 0,0 0 0,1-1 0,-1 1 0,1 0 0,-1 1 0,1-1 0,-1 0 0,1 1 0,0-1 0,0 1 0,-3 2 0,4-3-127,-1 0 0,1 1 0,-1-1 0,1 1 0,0-1-1,-1 1 1,1-1 0,0 1 0,0 0 0,0 0-1,1-1 1,-1 1 0,0 0 0,1 0 0,-1 0 0,1 0-1,-1 0 1,1 0 0,0 0 0,0 0 0,0 0 0,0 0-1,0 0 1,1 0 0,-1 0 0,1 3 0,4 3-1558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6:04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1 640,'7'7'5427,"6"19"-4143,12 30-1213,-15-30 66,-1-1 0,-1 2 0,-1-1 0,5 54 0,-10-68-60,0-2 96,-4-16 243,0-10-251,-1-1 0,2 0 0,0 0-1,1 0 1,4-26 0,-3 23-63,0 16-96,-1 1-1,1-1 1,0 0-1,0 0 0,1 1 1,-1-1-1,1 1 1,0-1-1,0 1 0,0 0 1,0 0-1,0 0 1,1 0-1,0 0 1,-1 0-1,1 0 0,0 1 1,0 0-1,0-1 1,1 1-1,-1 0 0,0 1 1,5-3-1,-4 3-6,0-1 0,0 1 1,0 0-1,0 0 0,0 0 0,0 0 0,0 1 0,0-1 0,0 1 0,1 0 0,-1 0 0,0 1 0,0-1 0,0 1 0,0 0 0,0 0 0,0 1 0,0-1 0,0 1 0,0-1 1,3 4-1,1 1 37,-1 1 0,0 0 0,-1 0 0,0 1 0,0 0 0,0 0 0,-1 0 0,5 11 0,-5-10-466,0 0 0,0 0 0,1-1 0,0 0 0,0 0-1,1 0 1,0-1 0,8 7 0,-14-14 300,-1 0 0,1 1 0,-1-1 0,1 0 0,-1 0 0,1 1 0,0-1 0,-1 0 0,1 0-1,-1 0 1,1 0 0,0 0 0,-1 0 0,1 0 0,-1 0 0,1 0 0,0 0 0,-1 0 0,1 0 0,-1 0 0,1 0-1,0-1 1,-1 1 0,1 0 0,-1 0 0,1-1 0,-1 1 0,1 0 0,-1-1 0,1 1 0,-1-1 0,1 1 0,-1-1-1,0 1 1,1 0 0,-1-1 0,1-1 0,7-7-1270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6:06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95 720 72,'10'-9'1184,"23"-22"2827,-31 29-3714,0 0-1,0 0 1,-1 0-1,1 0 1,-1-1-1,0 1 1,0 0-1,0-1 1,0 1-1,0 0 1,0-1-1,0 1 1,0-6-1,-2 8-213,1-1 1,-1 0-1,0 1 0,1-1 0,-1 0 1,0 1-1,1-1 0,-1 1 0,0-1 1,0 1-1,1 0 0,-1-1 0,0 1 1,0 0-1,0 0 0,0-1 0,0 1 1,1 0-1,-1 0 0,-1 0 0,1 0-73,1 0 0,0-1-1,-1 1 1,1 0 0,-1 0 0,1 0-1,-1 0 1,1 0 0,-1 0-1,1 0 1,-1 0 0,1 0 0,-1 0-1,1 0 1,0 0 0,-1 0-1,1 0 1,-1 1 0,1-1 0,-1 0-1,1 0 1,0 0 0,-1 1-1,1-1 1,-1 0 0,1 1 0,0-1-1,-1 0 1,1 1 0,0-1-1,-1 0 1,1 1 0,0-1 0,0 0-1,-1 1 1,1-1 0,0 1-1,0-1 1,0 1 0,0-1 0,0 1-1,0-1 1,-1 1 0,3 9-30,1 0-1,0 0 1,0 0 0,1-1 0,0 1-1,0-1 1,1 0 0,0 0 0,10 11 0,0-1-43,1-1 0,35 32 0,-43-43 61,0 0-1,0-1 1,1 0 0,0-1 0,1 0-1,-1 0 1,1-1 0,0 0-1,0 0 1,0-1 0,0-1-1,12 2 1,-13-3 14,0-1 1,-1 0-1,1-1 0,-1 0 0,1 0 1,-1-1-1,1 0 0,-1 0 0,0-1 1,0 0-1,0-1 0,0 1 0,-1-2 1,1 1-1,8-8 0,-8 6 46,0 0 1,0-1-1,-1-1 1,1 1-1,-2-1 0,1 0 1,-1 0-1,-1-1 1,1 0-1,-1 0 0,-1 0 1,0-1-1,0 0 1,3-12-1,-6 15-2,0-1-1,0 1 1,0 0-1,-1-1 1,-1 1-1,1 0 1,-1 0-1,0-1 1,0 1-1,-1 0 1,0 0-1,-1 0 1,1 0-1,-1 1 1,0-1 0,-1 1-1,0 0 1,0 0-1,0 0 1,-10-10-1,6 8-20,0 1 1,0-1-1,-1 2 0,0-1 0,-1 1 1,1 1-1,-1 0 0,-20-8 0,13 8-3,-1 0-1,0 1 1,-1 1-1,-32-2 1,9 5 34,1 1 1,-1 3 0,-80 18 0,111-20-58,1-1-9,1 2-1,-1-1 1,0 1-1,1 0 1,0 1-1,0 0 1,-10 6-1,19-10 0,-1 1-1,1-1 1,0 0-1,-1 0 1,1 0 0,0 0-1,-1 0 1,1 1-1,0-1 1,-1 0 0,1 0-1,0 1 1,0-1-1,-1 0 1,1 0 0,0 1-1,0-1 1,0 0-1,-1 1 1,1-1 0,0 0-1,0 1 1,0-1-1,0 0 1,0 1 0,0-1-1,0 0 1,-1 1-1,1-1 1,0 0 0,0 1-1,0-1 1,1 1 0,-1-1-1,0 0 1,0 1-1,0-1 1,0 0 0,0 1-1,0-1 1,0 0-1,1 1 1,-1-1 0,0 0-1,0 0 1,0 1-1,1-1 1,-1 0 0,0 1-1,0-1 1,1 0-1,-1 0 1,0 0 0,1 1-1,-1-1 1,0 0-1,1 0 1,-1 0 0,0 0-1,1 0 1,-1 1-1,0-1 1,1 0 0,-1 0-1,0 0 1,1 0-1,0 0 1,29 3-81,-8-4 40,1-2 1,-1-1-1,0-1 0,37-12 0,83-44-73,-82 31 103,78-52 0,-112 64 93,-1-1 0,0-1-1,-2-1 1,0-2 0,22-27-1,-39 42-16,-1 1-1,0-1 1,-1 0 0,1 0-1,-1 0 1,-1-1-1,0 1 1,0-1 0,0 0-1,-1 0 1,1-10-1,-3 16-40,0-1 0,0 1 0,0-1 0,-1 1 0,1-1 0,-1 1-1,0-1 1,0 1 0,0 0 0,0-1 0,-1 1 0,1 0 0,-1 0 0,0 0-1,0 0 1,0 0 0,0 0 0,0 0 0,-1 1 0,1-1 0,-1 1 0,0 0-1,1 0 1,-1 0 0,0 0 0,0 0 0,-1 1 0,1-1 0,0 1 0,-7-2-1,6 1-19,0 1 0,0-1 0,-1 1-1,1 0 1,-1 1 0,1-1-1,-1 1 1,1 0 0,-1 0 0,1 0-1,-1 0 1,1 1 0,-1 0-1,1 0 1,0 0 0,-1 1 0,1-1-1,0 1 1,0 0 0,0 0-1,0 0 1,0 1 0,0 0 0,1-1-1,-1 1 1,1 0 0,0 1-1,0-1 1,0 1 0,0-1 0,1 1-1,-1 0 1,1 0 0,0 0-1,0 0 1,1 0 0,-1 0 0,1 1-1,0-1 1,0 1 0,0-1-1,1 1 1,-1 7 0,2 2-1,0 1 0,1-1 0,0 1 0,1-1 1,1 0-1,0 0 0,1 0 0,10 20 0,5 4 13,40 59 0,-17-42-3,2-2-1,72 68 1,20 20-189,-132-134 142,1-1 0,-2 1 0,1 0 0,3 8 0,-7-13 23,-1-1-1,1 0 1,0 1 0,-1-1-1,0 1 1,1 0-1,-1-1 1,0 1 0,0-1-1,0 1 1,0-1-1,0 4 1,0-5 5,-1 1 0,1 0 0,0-1 0,-1 1 0,1 0 0,0-1 0,-1 1 0,1-1 0,-1 1 0,1-1 0,-1 1 0,0-1 0,1 1 0,-1-1 0,1 1 0,-1-1 0,0 0 0,1 1 0,-1-1 0,0 0 0,0 1 0,1-1 0,-1 0 0,0 0 0,0 0 0,1 0 0,-1 0 0,-1 0 0,1 0 2,-1 0-1,1 0 1,0 0-1,-1 0 1,1-1-1,-1 1 1,1 0-1,0-1 1,-1 1-1,1-1 0,0 0 1,-1 1-1,1-1 1,0 0-1,0 0 1,0 0-1,0 0 1,0 0-1,0 0 1,0 0-1,0 0 0,0 0 1,0 0-1,0 0 1,1-1-1,-1 1 1,0 0-1,1-1 1,-1 1-1,1 0 1,-1-2-1,0-3-3,0 1 0,0-1-1,0 1 1,0-1 0,1 0 0,1-10-1,1 1-11,1-1-1,1 1 0,0 0 0,1 0 0,1 1 1,0-1-1,12-19 0,69-93-107,-40 61 89,-32 45 33,6-9 52,27-51 0,-44 72-15,0 0-1,0 0 0,0-1 1,-1 1-1,-1-1 0,0 0 0,0 0 1,-1 1-1,0-1 0,-1-19 0,0 25-18,-1 0 0,1 0 0,-1 0 0,0 0 0,0 1 0,-1-1 0,1 0 0,-1 1 0,0-1 0,0 1 0,0-1 0,0 1 0,0 0 0,-1 0 0,0 0 0,1 0 0,-1 0 0,0 1 0,0-1 0,-1 1 0,1 0 0,0 0 0,-1 0 0,1 0 0,-1 1-1,0-1 1,1 1 0,-1 0 0,0 0 0,0 1 0,0-1 0,0 1 0,0-1 0,0 1 0,-5 1 0,0-1-5,0 1 0,-1 0-1,1 1 1,0 0 0,0 1 0,0-1 0,0 2-1,1-1 1,-1 1 0,1 1 0,0-1-1,0 1 1,0 1 0,-7 6 0,5-1-7,1 0 1,0 0 0,1 1 0,1 0-1,0 1 1,0-1 0,1 1-1,1 1 1,0-1 0,1 1 0,0 0-1,1 0 1,1 0 0,0 0-1,1 0 1,0 1 0,2 16-1,2 6-1,1-1-1,2 0 0,1 0 1,2-1-1,22 58 0,6-11 7,74 124 0,-37-76-5,-71-124-1,17 36-25,-20-41 23,1 1-1,-1 0 1,1-1 0,-1 1-1,1-1 1,-1 1-1,0 0 1,0-1 0,0 1-1,0 0 1,0-1-1,0 1 1,0 0 0,-1-1-1,1 1 1,-1 0-1,1-1 1,-1 1 0,1-1-1,-1 1 1,0-1-1,-1 3 1,1-3 1,0-1-1,-1 1 1,1 0 0,0-1-1,0 1 1,-1-1 0,1 1-1,0-1 1,-1 1 0,1-1-1,-1 0 1,1 0 0,0 1-1,-1-1 1,1 0 0,-1-1-1,1 1 1,0 0-1,-1 0 1,1 0 0,0-1-1,-1 1 1,1-1 0,0 1-1,-1-1 1,1 0 0,0 1-1,0-1 1,0 0 0,0 0-1,-1 0 1,0-1 0,-3-2-6,0 0 0,1 0 1,0 0-1,0-1 0,0 0 0,-4-6 1,5 7-15,1 0 0,0-1 1,1 1-1,-1-1 0,1 1 0,0-1 1,0 1-1,0-1 0,1 0 1,0 1-1,0-1 0,0 0 0,1-4 1,0 0-202,1-1-1,1 1 1,-1 0 0,1 0 0,9-17 0,1 3-1818,2 0 0,0 1 0,28-31 0,-33 41-280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6:0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82 1380,'-7'-1'474,"-14"-3"874,0 2 1,0 0 0,-32 2 0,48 0-1268,1 0 1,-1 1-1,1 0 1,-1-1-1,1 1 1,0 1-1,0-1 1,-1 1-1,1-1 1,0 1-1,0 0 1,1 1-1,-1-1 1,0 1-1,1 0 0,-1 0 1,1 0-1,0 0 1,0 0-1,0 1 1,0-1-1,1 1 1,-3 5-1,-1 6-66,1 1-1,1-1 1,1 1-1,0 0 0,1 0 1,1 0-1,0 0 1,1 0-1,1 0 1,1-1-1,0 1 1,1 0-1,0 0 0,1-1 1,1 0-1,1 0 1,13 25-1,-16-34-2,1 0 1,0 0-1,1-1 0,0 1 0,0-1 1,0 0-1,0-1 0,1 1 1,-1-1-1,1 0 0,0-1 0,0 1 1,1-1-1,-1 0 0,11 2 0,-8-3 40,0 0 0,0-1-1,0 0 1,0-1 0,0 0-1,1 0 1,-1-1-1,0 0 1,0-1 0,17-4-1,-12 1 50,0 0 0,-1-1 0,1-1 0,-1 0 0,-1-1 0,1 0 0,-1-1 0,-1 0 0,1-1 0,-2 0 0,1-1 0,-1 0 0,-1-1 0,12-18 0,-15 18 3,0-1 0,-1 0 0,0 0 0,-1-1 0,-1 1 0,0-1-1,-1 0 1,0 1 0,-1-1 0,-1 0 0,0 0 0,-4-27 0,3 33-62,-1 1 0,1 0 0,-1-1 0,0 1 0,-1 0 0,0 0 0,0 0 0,-1 1 1,0-1-1,0 1 0,0-1 0,-1 1 0,0 1 0,0-1 0,0 1 0,-1 0 0,0 0 0,0 0 0,0 1 0,0 0 1,-1 0-1,1 1 0,-1 0 0,0 0 0,-9-3 0,2 4-40,0 0-1,0 0 1,0 2-1,0 0 1,0 0-1,0 1 1,0 1-1,1 0 1,-23 7-1,21-5-379,1 1-1,-1 0 0,1 1 1,0 1-1,1 0 1,0 1-1,0 0 0,-19 18 1,30-25 197,0 0 0,1 1 0,0 0 1,-1-1-1,1 1 0,0 0 1,0-1-1,0 1 0,0 0 0,-1 2 1,2-3 54,0 0 0,0-1 0,0 1 1,-1 0-1,1-1 0,0 1 1,0 0-1,0-1 0,1 1 0,-1 0 1,0-1-1,0 1 0,0 0 1,0-1-1,1 1 0,-1-1 0,0 1 1,0 0-1,1-1 0,-1 1 1,1 0-1,1 0-99,0 1 1,0-1-1,-1 0 1,1 0-1,0 0 1,0 0-1,0-1 1,0 1-1,0-1 1,1 1-1,-1-1 1,0 1-1,0-1 1,0 0-1,0 0 1,0 0-1,3-1 1,31-3-1585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6:07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0 123 244,'8'-36'1776,"-5"5"208,-3 4 117,0 8 71,5 10-684,3 11-600,8 15-332,3 16-176,7 11-84,4 8-56,-1 8-60,0-2-252,-7 4-928,-6-2-660,-11 0-360,-8-4-197,-7-4-75,-1-6 148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6:13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95 464,'-53'-94'8355,"150"453"-8180,-67-260-48,-28-94 90,-4-7-63,-6-16 11,-10-32-58,10 21-108,2-1 0,1 0-1,1 0 1,1 0 0,2 0 0,1 0-1,6-46 1,-6 74-1,0 1 0,0-1-1,1 1 1,-1 0 0,0-1 0,0 1-1,1-1 1,-1 1 0,1 0 0,0-1-1,-1 1 1,1 0 0,0 0-1,0-1 1,-1 1 0,1 0 0,0 0-1,0 0 1,0 0 0,1 0 0,-1 0-1,0 0 1,2-1 0,-1 2 0,-1 0 0,1 0 0,-1 0 0,1 0 0,0 0 0,-1 1 0,1-1 0,-1 0 0,1 1 0,-1-1 0,1 1 1,-1-1-1,1 1 0,-1 0 0,0 0 0,1 0 0,1 1 0,8 7-3,-1 0 0,-1 1 0,15 19 0,-21-27 6,15 23-4,18 32 0,-23-35 32,1 0 0,21 26 0,-31-48 64,-3-9-46,-2-11 26,-4-11 51,2 18-54,1-1 1,0 0-1,1 0 0,1-16 0,0 28-73,1 0 0,-1 0 0,1 0 0,0 0 0,0 1 0,-1-1 0,1 0 0,0 0 0,1 1 0,-1-1 0,0 1 0,0-1 0,1 1 0,-1 0 0,1-1 0,-1 1 0,1 0 0,0 0 0,-1 0 1,1 0-1,0 0 0,0 0 0,-1 1 0,1-1 0,0 0 0,0 1 0,0 0 0,0-1 0,0 1 0,2 0 0,1 0-12,0-1 0,0 1 0,0 0 1,-1 1-1,1-1 0,0 1 0,0 0 0,-1 0 0,1 0 1,-1 1-1,8 3 0,-2 2-161,-1 1-1,1 0 1,-2 0-1,1 1 1,-1 1 0,-1-1-1,1 1 1,10 21-1,-10-17-623,1 0 0,0-1 1,1 0-1,17 16 0,-26-28 668,0 1 0,1-1 0,-1 0 0,1 1 0,-1-1 0,1 0 0,0 0 1,-1 0-1,1 0 0,0 0 0,0-1 0,0 1 0,0 0 0,0-1 0,0 1 0,0-1 0,0 0 1,0 0-1,0 0 0,0 0 0,0 0 0,0 0 0,2-1 0,22-11-1212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6:14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110 166 956,'-12'-45'3341,"2"14"-748,50 95-1630,-32-49-941,1 2-9,0 0 1,1-1-1,1 0 1,0-1-1,1 0 1,21 20-1,-33-34-10,1 0 0,0 0 0,0 0 0,0 0 0,0-1 0,0 1 0,0 0 0,1 0 0,-1-1 0,0 1 0,0 0 0,1-1 0,-1 0 0,0 1 0,0-1 0,1 0 0,-1 1 0,0-1-1,1 0 1,-1 0 0,0 0 0,1 0 0,-1 0 0,1-1 0,-1 1 0,0 0 0,0-1 0,1 1 0,-1-1 0,0 1 0,0-1 0,1 1 0,-1-1 0,0 0 0,0 0 0,0 1 0,0-1 0,0 0 0,0 0-1,0 0 1,0 0 0,0 0 0,-1-1 0,1 1 0,0 0 0,0-2 0,1-2 20,0 0 0,0 0 1,0 0-1,-1-1 0,0 1 0,0 0 0,-1-1 0,1 1 0,-1-1 1,-1-8-1,-1 2 34,-1-1 0,-1 1 0,0 0 0,-1 0 1,0 0-1,0 1 0,-2 0 0,1 0 0,-1 0 0,-1 1 0,0 0 1,0 0-1,-1 1 0,0 0 0,-1 1 0,0 0 0,0 0 1,-1 1-1,0 1 0,0 0 0,-15-6 0,23 11-53,0 0-1,0 0 1,0 1-1,0-1 0,-1 1 1,1 0-1,0 0 1,0 0-1,0 0 1,0 0-1,0 1 1,0-1-1,0 1 1,0 0-1,0 0 1,0 0-1,0 1 0,-5 2 1,4-1-30,0 0 1,1 0-1,-1 0 1,1 1-1,0 0 1,0-1-1,0 1 0,0 0 1,1 0-1,0 1 1,-4 6-1,4-6-141,0 1 0,0 0-1,0-1 1,1 1 0,0 0 0,0 0-1,0 0 1,1 0 0,0 0 0,0 0-1,0-1 1,1 1 0,0 0-1,0 0 1,0 0 0,1 0 0,0-1-1,0 1 1,0-1 0,5 8 0,-5-11 38,-1 0 0,1-1 0,0 1 0,-1 0 0,1-1 0,0 1 0,0-1 1,0 0-1,0 0 0,0 0 0,0 0 0,0 0 0,1 0 0,-1 0 0,0-1 1,0 1-1,1-1 0,-1 0 0,4 1 0,-2-1-88,1-1 0,0 0 0,0 1 0,0-2-1,0 1 1,0 0 0,-1-1 0,8-3 0,29-19-1050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6:14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72 110 248,'-4'-12'794,"-1"1"0,0 0 0,-1 0 1,0 1-1,-1 0 0,0 0 0,-1 0 0,-15-14 0,34 60-157,68 123-213,-44-93-483,35 94 0,-62-139-571,-1 1 0,-2 0 0,0 0 0,-1 0 0,-1 1 0,-1-1 0,-2 1 0,-3 41 0,-1-38-768,-3-10 152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6:1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0 335 480,'1'-36'1794,"8"-57"1,-7 76-1499,2 1 1,0 0 0,0 0-1,2 1 1,13-28 0,-17 38-274,1 1 0,0 0 1,0 0-1,0 0 1,0 0-1,1 1 0,-1-1 1,1 1-1,0 0 0,0 0 1,0 0-1,1 1 1,-1 0-1,1-1 0,8-2 1,-5 3-13,-1 1 1,1-1-1,0 1 1,1 1-1,-1-1 1,0 1-1,0 1 0,0 0 1,9 1-1,-2 2-8,-1-1-1,0 2 1,-1 0 0,1 0-1,-1 1 1,0 1-1,0 0 1,-1 1-1,0 0 1,18 17-1,26 40 11,-42-46 5,1-2 1,1 0-1,22 19 1,-36-34-8,0 0 0,0-1 0,0 0 0,0 1-1,0-1 1,0 0 0,0 0 0,0 0 0,0 0 0,0 0 0,1-1 0,-1 1 0,0-1 0,0 1-1,1-1 1,-1 0 0,0 0 0,1 0 0,-1 0 0,0 0 0,1-1 0,-1 1 0,0-1 0,1 1-1,-1-1 1,0 0 0,0 0 0,0 0 0,0 0 0,0 0 0,0-1 0,0 1 0,0-1 0,0 1-1,-1-1 1,3-1 0,-1-2 39,1 1 0,-1-1-1,0 0 1,0 0 0,-1 0-1,1 0 1,-1-1-1,0 1 1,-1 0 0,1-1-1,-1 0 1,0 1 0,0-1-1,-1-6 1,0 5 16,0 0 0,-1 0 1,0 0-1,0 0 0,0 0 0,-1 0 0,0 0 1,-1 0-1,0 1 0,0-1 0,0 1 0,0-1 1,-1 1-1,0 0 0,-1 1 0,1-1 0,-1 1 1,0 0-1,-8-6 0,6 6-21,0 0-1,-1 1 1,1 0-1,-1 0 1,0 0-1,0 1 1,-1 1-1,1-1 1,-1 1-1,1 1 1,-1 0-1,0 0 1,0 0-1,1 1 1,-15 2-1,4 0-92,0 2-1,0 0 1,1 1-1,-1 0 1,1 2-1,1 0 1,-1 1-1,-24 16 1,40-23-53,1 0 0,0 0 0,-1 0 1,1 0-1,0 0 0,-1 0 1,1 0-1,0 0 0,0 0 1,0 0-1,0 1 0,0-1 1,1 1-1,-1-1 0,0 0 0,0 1 1,1-1-1,-1 1 0,1 0 1,0-1-1,-1 1 0,1-1 1,0 3-1,0-4 12,0 1 0,0-1-1,0 1 1,1-1 0,-1 1 0,0-1 0,0 0 0,1 1-1,-1-1 1,0 1 0,1-1 0,-1 0 0,0 1 0,1-1-1,-1 0 1,1 0 0,-1 1 0,0-1 0,1 0-1,-1 0 1,1 0 0,-1 1 0,1-1 0,-1 0 0,1 0-1,0 0 1,23-4-1705,6-11 201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6:15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1 290 832,'6'-2'496,"0"0"0,1 0 0,-1 1 0,1 0 0,0 0 0,-1 1 1,1-1-1,0 1 0,-1 1 0,1-1 0,0 1 0,-1 1 0,8 1 0,13 5-307,46 21 0,-57-22-29,-10-4-158,-1-1 0,0 1 0,1 0 0,-1 0 0,0 0-1,-1 1 1,1-1 0,-1 1 0,1 1 0,-1-1-1,0 0 1,-1 1 0,1 0 0,4 8 0,-7-9 30,1 0 0,-1 0 0,0 0 0,0 0 1,0 0-1,-1 0 0,0 0 0,1 0 0,-2 0 0,1 1 0,0-1 1,-1 0-1,0 0 0,1 0 0,-2 0 0,1 0 0,0 0 1,-1-1-1,0 1 0,0 0 0,-4 6 0,-7 3 337,12-13-356,1 0 0,0 0 0,-1 0 0,1 0 0,-1 1-1,1-1 1,0 0 0,-1 0 0,1 0 0,0-1 0,-1 1 0,1 0 0,0 0 0,-1 0 0,1 0 0,0 0 0,-1 0 0,1 0 0,0-1 0,-1 1 0,1 0 0,0 0 0,-1 0 0,1-1 0,0 1 0,0 0 0,-1-1 0,1 1 0,0 0 0,-2-3 17,1 1 1,0-1-1,0 0 1,0 1-1,1-1 1,-1 0 0,1 1-1,-1-1 1,1 0-1,0 0 1,0-4-1,2-22-84,2 1 0,1 0 0,0 0 0,3 0 0,0 1 0,13-30 0,-1 13-1301,2 1 0,48-73 0,-65 109 916,-4 5 273,-1 0 1,1 0-1,0 1 1,0-1-1,1 0 1,-1 1 0,0-1-1,0 1 1,1-1-1,-1 1 1,1 0-1,-1 0 1,1-1-1,0 1 1,-1 0-1,1 1 1,4-3 0,0 10-1425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7:00:05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488 361 228,'-1'-13'184,"-1"0"0,-1 1 1,0-1-1,0 1 0,-2 0 0,1 0 0,-2 1 0,1-1 1,-2 1-1,1 0 0,-1 1 0,-1-1 0,0 1 0,-1 1 1,0 0-1,-13-12 0,4 6-77,-6-9 48,-1 2-1,-1 1 0,-2 1 0,-55-31 1,80 50-161,0 0-1,-1 0 1,1 0 0,-1 1 0,1-1-1,-1 1 1,1 0 0,-1-1 0,1 2 0,-1-1-1,1 0 1,-1 1 0,1 0 0,-1 0 0,1 0-1,0 0 1,-6 3 0,3-2-11,1 1 1,0 0-1,0 1 1,0-1-1,1 1 1,-1 0-1,1 0 1,0 1-1,0-1 1,-4 6-1,8-9 15,-1 0-1,1 0 0,0 0 0,0 0 1,0 0-1,-1 0 0,1 0 0,0 0 1,0 0-1,0 0 0,0 0 0,1 0 1,-1 0-1,0 0 0,0 0 0,0 0 1,1 0-1,-1 0 0,1-1 0,-1 1 1,1 0-1,-1 0 0,1 0 1,-1 0-1,1-1 0,0 1 0,-1 0 1,1 0-1,0-1 0,0 1 0,-1-1 1,1 1-1,0-1 0,0 1 0,1 0 1,36 19 3,-33-18 2,41 13 38,-36-12 5,0 0 1,0 1-1,0 0 0,10 5 0,-35-5 154,-10-3-197,14-1-30,1 0 0,0 1 0,0 0 0,0 0 0,0 1 0,0 1 0,0 0 0,1 0 0,-17 8 0,22-8 15,0 0 0,0 0 0,0 0 1,0 0-1,0 1 0,0-1 0,1 1 0,0 0 1,0 0-1,0 0 0,0 1 0,1-1 0,0 1 0,-1-1 1,2 1-1,-1 0 0,0 0 0,1 0 0,0 0 1,0 0-1,0 7 0,1-6 9,0 1 1,0 0-1,0 0 1,1-1-1,0 1 0,0 0 1,0-1-1,1 1 0,0-1 1,1 0-1,-1 0 1,1 1-1,0-2 0,1 1 1,7 10-1,-9-13 10,1-1 0,0 1 0,0-1 0,0 1 0,0-1 0,0 0 0,0 0 0,1 0 0,-1-1 1,1 1-1,-1-1 0,1 0 0,0 0 0,-1 0 0,1 0 0,0-1 0,0 0 0,-1 1 0,1-1 0,0 0 0,0-1 0,0 1 0,-1-1 0,1 0 0,0 0 0,-1 0 0,1 0 0,0-1 0,4-2 0,-3 2-23,1-2 0,0 1-1,-1 0 1,0-1-1,7-6 1,-11 9-54,1 0 0,-1-1 1,1 1-1,-1-1 0,1 0 0,-1 1 0,0-1 0,0 0 1,0 0-1,0 0 0,0 0 0,0 0 0,-1 0 1,1 0-1,0 0 0,-1 0 0,0 0 0,1 0 0,-1-3 1,-5-2-752,-5 3-48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6:15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260 331 276,'14'-17'791,"-1"0"0,-1 0 1,0-1-1,-2-1 0,10-20 0,-17 31-541,0 0-1,0 0 1,0 0-1,-1-1 1,0 1-1,-1-1 1,1 1 0,-2-1-1,1 1 1,-1-1-1,-1 0 1,0 1-1,0-1 1,0 1 0,-4-12-1,4 17-222,-1 0 0,1-1 0,-1 1 0,1 0 0,-1 0 0,0 0 0,0 0 0,0 0 0,-1 0 0,1 1 0,-1-1 0,1 1 0,-1 0 0,0-1 0,0 1 0,0 0 0,0 1 0,-1-1 0,-4-1 0,3 1-13,-1 1 0,1 1-1,0-1 1,-1 1-1,1 0 1,0 0 0,-1 1-1,1-1 1,0 1 0,0 0-1,-10 4 1,-1 1-14,0 1 0,1 0 1,1 1-1,-1 1 0,1 0 1,1 1-1,-18 17 0,22-18-18,0 0 0,0 1 1,1 0-1,1 0 0,0 1 0,0 0 0,1 1 0,0-1 0,1 1 0,0 0 0,1 1 1,-4 22-1,7-27-3,0-1 0,1 1 1,-1 0-1,2-1 0,-1 1 0,1 0 1,0-1-1,1 1 0,0-1 0,0 0 1,1 1-1,0-1 0,0 0 0,0-1 1,1 1-1,0 0 0,0-1 1,1 0-1,0 0 0,0 0 0,0-1 1,12 10-1,13 6-33,1-1 0,51 24 1,26 17 2,-99-55 36,5 3 38,-1 0 0,0 0-1,-1 2 1,18 18 0,-28-27 0,1 1 0,-1-1 1,-1 1-1,1-1 1,0 1-1,-1 0 0,1 0 1,-1 0-1,0 0 1,0 0-1,0 0 0,0 0 1,-1 0-1,1 0 1,-1 0-1,0 1 0,0-1 1,0 0-1,0 0 1,0 0-1,-1 0 0,1 1 1,-1-1-1,0 0 1,0 0-1,0 0 0,-1 0 1,1-1-1,-3 5 1,-6 7 64,-1 0 1,0-1 0,-1 0 0,0 0 0,-2-1 0,-25 18-1,1-5-51,-58 29-1,84-48-202,0 0-1,0-1 1,0-1 0,-1 0 0,-18 3 0,29-6 36,0 0 1,0-1-1,-1 0 0,1 0 1,0 0-1,0 0 1,0 0-1,0 0 0,-1 0 1,1-1-1,0 1 0,0-1 1,0 1-1,0-1 0,0 0 1,0 0-1,0 0 1,0 0-1,0 0 0,0 0 1,1-1-1,-1 1 0,0-1 1,1 1-1,-1-1 0,1 0 1,0 1-1,-1-1 1,1 0-1,0 0 0,0 0 1,0 0-1,0 0 0,1 0 1,-1 0-1,0 0 1,1 0-1,0-1 0,-1 1 1,1 0-1,0-3 0,2-35-1602,8-7 146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6:16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88 244,'1'-1'162,"0"0"-1,0-1 1,0 1 0,0 0-1,1 1 1,-1-1 0,0 0-1,1 0 1,-1 0 0,0 1 0,1-1-1,-1 1 1,1-1 0,-1 1-1,1 0 1,0 0 0,-1-1-1,1 1 1,2 0 0,-3 1-11,1 0 0,-1-1 0,1 1 0,-1 0 1,0 0-1,0 0 0,1 0 0,-1 0 0,0 0 1,0 0-1,0 0 0,0 1 0,0-1 0,0 0 0,0 1 1,0-1-1,-1 1 0,1-1 0,-1 1 0,1 1 1,9 29 253,-2 0 0,-1 1-1,-2-1 1,2 59 0,0-8-273,13 114 86,-19-196-199,-1 1 0,0-1-1,0 0 1,0 0 0,0 1-1,0-1 1,0 0 0,0 1-1,0-1 1,0 0 0,-1 1-1,1-1 1,-1 0-1,1 0 1,-1 2 0,0-3-10,1 0 1,-1 0 0,1 0 0,0 1-1,-1-1 1,1 0 0,-1 0-1,1 0 1,0 0 0,-1 0 0,1 0-1,-1-1 1,1 1 0,0 0-1,-1 0 1,1 0 0,-1 0-1,1 0 1,0-1 0,-1 1 0,1 0-1,0 0 1,-1 0 0,1-1-1,0 1 1,-1 0 0,1-1 0,0 1-1,0 0 1,-1-1 0,-28-38 365,24 31-373,-20-27 52,2 0 0,2-2 0,1 0 0,2-2 0,-20-58 0,36 88-59,1 0 0,0 0 0,0 0 1,0-1-1,2 1 0,-1 0 0,1 0 0,0 0 1,1-1-1,0 1 0,0 1 0,1-1 1,0 0-1,1 1 0,0-1 0,0 1 0,1 0 1,0 0-1,0 1 0,1 0 0,0-1 1,10-8-1,-7 8-11,0-1 1,1 1 0,0 1-1,1 0 1,-1 0-1,1 1 1,0 0 0,1 1-1,0 0 1,-1 1 0,2 1-1,-1 0 1,0 0-1,0 1 1,1 1 0,16-1-1,-25 2 14,0 0-1,0 1 0,0-1 0,0 1 1,0 0-1,0 0 0,-1 0 1,1 1-1,0-1 0,-1 1 0,1 0 1,-1 0-1,1 0 0,-1 1 1,0-1-1,0 1 0,5 5 0,-4-4-17,-1 1 0,0 0 0,0 0 0,-1 0 0,1 0 1,-1 1-1,0-1 0,-1 1 0,1-1 0,-1 1 0,1 7 0,-1 2-280,-1-1 1,0 1-1,-1-1 1,-1 1-1,0-1 1,-1 1 0,0-1-1,-1 0 1,-7 14-1,2-9-556,0 0 0,-2-1 0,0 0 0,-1-1 0,-19 21 0,4-8-657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6:17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41 870 692,'9'-4'1315,"0"-1"1,0 1-1,0-2 0,12-9 1,10-18-1346,-18 17-53,28-44 92,-38 56 38,0 0 0,-1-1 0,0 0-1,0 0 1,-1 0 0,1 0-1,-1 0 1,0 0 0,0 0 0,-1 0-1,1-7 1,-1 11-28,0-1 0,0 1 0,0 0 0,-1 0 1,1-1-1,0 1 0,0 0 0,-1 0 0,1 0 0,-1 0 0,1-1 0,-1 1 0,0 0 0,1 0 0,-1 0 1,0 0-1,0 0 0,1 0 0,-1 1 0,0-1 0,0 0 0,0 0 0,0 1 0,0-1 0,-2 0 1,1 0-6,-1 0 0,1 1 0,0 0 0,-1-1 0,1 1 0,-1 0 0,1 0 0,-1 0 0,1 1 0,0-1 0,-1 1 0,-2 0 0,-2 1-12,0 1 0,0 0 0,0 0 0,0 0 0,0 1 0,1 0 0,-11 9 0,8-4-3,1 1 0,0 1 0,0 0 0,1 0 0,0 0 0,1 1 0,1-1 0,0 2 0,0-1 0,1 0-1,-4 23 1,6-27 9,1 0 1,0 1-1,0-1 0,1 1 0,0-1 0,0 0 0,1 1 1,0-1-1,0 0 0,1 0 0,0 1 0,1-1 0,-1-1 1,2 1-1,-1 0 0,1-1 0,0 0 0,1 1 0,7 8 0,-8-12 10,2 0-1,-1 0 0,0 0 0,1-1 0,0 1 1,-1-1-1,1-1 0,1 1 0,-1-1 0,0 0 0,0 0 1,1-1-1,-1 0 0,1 0 0,0-1 0,-1 1 0,1-2 1,-1 1-1,1-1 0,11-2 0,7-2 31,0-2 0,-1 0-1,0-1 1,23-13 0,-29 13-3,0-1 0,-1-1 0,0-1 0,-1 0 0,0-1 0,0-1 0,-1-1 0,19-22 0,-28 29-1,-1 1 0,0-1 0,-1 0 0,0 0 0,0 0 0,0-1 0,-1 1 0,0-1 0,-1 0 0,1 0 0,-2 0 0,1 0 0,-1 0 0,0 0 0,-1 0 0,0 0 0,0-1 0,0 1 0,-1 0 0,-1 0 0,1 0 0,-2 0 0,-3-12 0,3 14-23,0-1-1,-1 1 0,1 0 0,-1 1 0,-1-1 1,1 0-1,-1 1 0,0 0 0,0 0 1,0 1-1,-10-7 0,13 9-23,0 1 0,-1 0-1,1 0 1,0-1 0,0 2 0,-1-1-1,1 0 1,0 0 0,-1 1 0,1-1 0,-1 1-1,1 0 1,-1 0 0,1 0 0,0 0-1,-1 0 1,1 1 0,-1-1 0,1 1-1,-1-1 1,1 1 0,0 0 0,0 0 0,-1 0-1,1 0 1,0 0 0,0 1 0,0-1-1,0 1 1,0-1 0,0 1 0,1 0 0,-1 0-1,0-1 1,1 1 0,-2 3 0,-2 3-18,1-1 0,-1 1 1,2-1-1,-1 1 0,1 0 1,0 1-1,1-1 0,0 0 0,0 1 1,1-1-1,0 1 0,1 0 1,0 15-1,1-19 16,-1-1 0,1 1-1,0 0 1,0-1 0,0 1 0,1-1 0,-1 1 0,1-1-1,0 0 1,1 0 0,-1 0 0,1 0 0,0 0 0,0 0-1,0-1 1,0 1 0,0-1 0,1 0 0,0 0-1,-1 0 1,1 0 0,0-1 0,0 0 0,1 0 0,-1 0-1,7 2 1,1-1 6,0-1 0,0 0 1,0-1-1,1 0 0,-1-1 0,0-1 0,0 1 0,1-2 0,-1 0 0,14-4 0,19-8 4,59-25-1,-42 14-10,-51 21 8,8-2 32,-1-1 0,-1 0 0,1-1-1,-1-1 1,-1-1 0,19-14 0,-34 23-24,0 1 1,0-1-1,0 1 1,0-1-1,0 0 0,0 0 1,-1 0-1,1 1 1,0-1-1,0 0 1,-1 0-1,1 0 1,-1 0-1,1 0 1,-1 0-1,1 0 1,-1 0-1,0-1 1,1 1-1,-1 0 1,0 0-1,0 0 0,0 0 1,0 0-1,0-1 1,0 1-1,0 0 1,0 0-1,0 0 1,0 0-1,-1 0 1,1-1-1,-1 1 1,1 0-1,-1 0 1,1 0-1,-1 0 1,1 0-1,-1 0 0,0 0 1,1 1-1,-1-1 1,0 0-1,0 0 1,0 0-1,0 1 1,0-1-1,0 0 1,0 1-1,0-1 1,-2 0-1,-3-2 11,0 0-1,-1 1 0,1-1 1,-1 1-1,1 1 0,-1-1 1,-9 0-1,7 2-23,1 1 1,0-1-1,-1 1 1,1 1-1,0-1 1,0 2-1,0-1 0,0 1 1,0 0-1,0 1 1,-9 5-1,14-7-20,0 0 0,0 0-1,0 0 1,0 0 0,0 0 0,1 0-1,-1 1 1,1 0 0,0-1 0,0 1-1,0 0 1,0 0 0,0 0 0,0 0-1,1 0 1,-1 1 0,1-1 0,0 0-1,0 1 1,0-1 0,1 1-1,-1-1 1,1 1 0,0-1 0,0 1-1,0-1 1,0 1 0,2 6 0,-1-8 7,-1 0 0,0 0 0,1-1 1,-1 1-1,1-1 0,-1 1 0,1 0 1,0-1-1,0 1 0,0-1 0,0 1 1,0-1-1,0 0 0,0 1 1,0-1-1,0 0 0,1 0 0,-1 0 1,0 0-1,1 0 0,-1 0 0,1 0 1,-1 0-1,1-1 0,0 1 0,-1 0 1,1-1-1,0 0 0,-1 1 0,1-1 1,0 0-1,0 0 0,-1 0 0,4 0 1,-2-1 9,0 0 1,1 0-1,-1 0 1,0-1-1,0 1 1,1-1-1,-1 0 1,-1 0-1,1 0 1,0 0-1,0 0 1,-1-1-1,1 1 0,-1-1 1,0 0-1,3-3 1,1-5 20,-1 0 0,0 0 0,0 0-1,-1 0 1,0-1 0,-1 1 0,-1-1 0,3-19 0,-2-5 109,-3-56 0,-5 32 230,-2 0 0,-2 0 0,-3 0 1,-34-99-1,45 158-344,-1-5 63,0-1 1,0 0 0,-1 0-1,1 1 1,-2 0 0,1-1-1,-1 1 1,0 0 0,0 1-1,-1-1 1,1 1 0,-7-5-1,11 10-67,-1-1-1,1 1 1,0 0-1,-1-1 1,1 1-1,-1 0 1,1 0-1,-1 0 1,0-1-1,1 1 1,-1 0-1,1 0 0,-1 0 1,1 0-1,-1 0 1,1 0-1,-1 0 1,1 0-1,-1 0 1,1 0-1,-1 0 1,0 1-1,1-1 1,-1 0-1,1 0 1,-1 0-1,1 1 1,-1-1-1,1 0 1,0 1-1,-1-1 1,1 0-1,-1 1 1,1-1-1,0 1 1,-1-1-1,1 0 1,0 1-1,-1-1 1,1 1-1,0-1 1,0 1-1,-1-1 0,1 1 1,0-1-1,0 1 1,0 0-1,-5 29 62,6-15-50,1-1-1,0 0 0,1 0 1,0 0-1,1 0 0,10 22 1,44 83 55,-42-90-61,42 78-216,38 76-3197,-43-56-4675,-47-110 6336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6:28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13 32,'0'-1'175,"-1"0"-1,1 1 1,-1-1-1,1 0 1,-1 1-1,1-1 1,-1 0-1,0 1 1,1-1-1,-1 1 1,0-1-1,1 1 1,-1-1-1,0 1 1,0-1-1,1 1 1,-1 0-1,0 0 1,0-1-1,0 1 1,1 0-1,-1 0 1,0 0-1,0 0 1,0 0-1,0 0 1,-1 0-1,-29-1 859,26 1-674,-5 0-204,-1 1-1,0 0 1,0 1 0,1 0 0,-1 0-1,1 2 1,0-1 0,0 1-1,0 0 1,0 1 0,1 0 0,-1 1-1,-15 13 1,19-15-162,1 2-1,-1-1 1,1 0 0,1 1-1,-1 0 1,1 0 0,0 1-1,0-1 1,1 1 0,0 0-1,0-1 1,0 1 0,1 1-1,0-1 1,1 0 0,-1 0-1,1 1 1,1-1 0,0 1-1,1 13 1,0-7 17,1-1 0,1-1-1,1 1 1,-1 0 0,2-1 0,0 0 0,0 0-1,1 0 1,1-1 0,0 1 0,12 14-1,-14-21 7,0 1-1,0-1 0,0 0 1,1-1-1,0 1 0,0-1 1,0 0-1,0-1 0,1 1 1,-1-1-1,1 0 0,0-1 0,0 0 1,0 0-1,0 0 0,0-1 1,1 0-1,-1-1 0,0 1 1,1-1-1,-1-1 0,8 0 0,-1-2 65,-1 0 0,0-1 0,0-1 0,0 0 0,0 0-1,-1-1 1,19-13 0,-22 13 17,-1 0 1,0 0-1,0-1 0,-1 0 1,0 0-1,0-1 1,0 1-1,-1-2 0,-1 1 1,10-19-1,-13 24-53,-1-1 0,0 0 0,1 0 0,-2 0 0,1 0 0,0 0 0,-1 0 0,0 0 0,0 0 0,0 0 0,0 0 0,-1 0 0,0 0 0,1 0 1,-3-5-1,0 3-7,0-1 0,0 1 1,-1-1-1,0 1 1,0 1-1,0-1 1,-1 0-1,-5-4 1,-10-8-7,0 1 0,-1 2 1,-38-22-1,52 33-28,5 2-26,-1 0 0,0 0-1,0 1 1,0-1 0,-1 1 0,1-1-1,0 1 1,0 1 0,-1-1 0,-5-1-1,8 3-52,-1-1-1,1 1 1,-1-1-1,1 1 1,-1-1-1,1 1 1,-1 0-1,1 0 1,0-1-1,-1 1 1,1 0-1,0 0 1,0 1-1,-1-1 1,1 0-1,0 0 1,0 0-1,0 1 1,1-1-1,-1 1 1,0-1-1,0 0 1,1 1-1,-1 2 1,-11 27-2390,-9 17-2097,11-34 2877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6:29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25 184,'14'-7'1356,"-1"4"144,-5 1 108,-3-1-103,1 1-561,-4 2-388,1-2-224,0-1-512,-1 1-248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6:30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13 856,'-10'-6'4377,"2"2"-2365,12 2-48,-3 2-1921,15 15-104,-1-2 33,7 7 39,40 44 1,-55-55-18,0 1-1,-1 0 1,0 0 0,-1 0 0,0 1 0,-1-1 0,0 1-1,4 17 1,1 29-905,-7-19-5180,-2-42 4563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6:30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48 112 64,'14'-15'808,"-10"11"-357,1-1 0,-1 1 0,0-1 0,0 0-1,-1 0 1,0 0 0,1 0 0,-2-1 0,1 1 0,0-1 0,2-8 0,-6 12-393,1 1 0,0 0 1,0 0-1,0 0 0,-1-1 1,1 1-1,0 0 1,-1 0-1,1 0 0,-1 0 1,1 0-1,-1 0 0,0 0 1,0 0-1,1 0 0,-1 0 1,0 0-1,0 0 1,0 0-1,0 1 0,0-1 1,0 0-1,0 1 0,0-1 1,0 1-1,0-1 1,0 1-1,0-1 0,-1 1 1,1 0-1,0 0 0,0-1 1,0 1-1,-1 0 0,1 0 1,0 0-1,0 0 1,-2 1-1,0-1-41,1 0 1,-1 0-1,0 0 1,1 0-1,-1 0 0,1 1 1,-1 0-1,1-1 1,-1 1-1,1 0 0,-1 0 1,1 0-1,0 0 1,0 1-1,-1-1 0,1 1 1,0-1-1,-2 4 0,0 2-5,0 0-1,1 1 0,0 0 0,1-1 1,0 1-1,0 0 0,1 0 0,-1 0 0,2 0 1,-1 1-1,2 15 0,0-12 1,1 1 0,0-1 0,0 0 0,1 0 0,1 0 0,0 0 0,7 15 0,-8-22-10,1 0 0,-1 0 0,1-1 0,0 1 0,0-1 1,0 1-1,0-1 0,1-1 0,0 1 0,0-1 1,0 0-1,0 0 0,0 0 0,0 0 0,1-1 0,0 0 1,-1 0-1,1-1 0,0 0 0,0 0 0,0 0 1,0 0-1,0-1 0,7-1 0,-8 1-5,0 0 1,1-1-1,-1 0 0,0 0 1,1-1-1,-1 1 0,0-1 0,0 0 1,0 0-1,-1-1 0,1 0 1,0 0-1,-1 0 0,0 0 0,0 0 1,0-1-1,0 0 0,0 0 1,-1 0-1,1 0 0,-1-1 0,0 1 1,-1-1-1,1 0 0,-1 0 1,3-9-1,-4 11-2,0 0 0,0 0 0,-1 0 0,1 0 1,-1 0-1,0-1 0,0 1 0,0 0 0,0 0 0,-1 0 1,1 0-1,-1 0 0,0 0 0,0-1 0,0 1 0,0 1 1,0-1-1,-3-4 0,1 3 22,0 1 1,0-1-1,0 1 1,-1-1-1,1 1 0,-1 0 1,0 0-1,0 1 1,0-1-1,0 1 1,-6-3-1,1 2-235,0-1 0,0 2 0,0-1 0,-1 1 0,1 1 0,-1-1 0,1 2-1,-1-1 1,0 1 0,1 1 0,-17 2 0,21-1-417,4-2 440,-1 1 0,1-1 1,0 1-1,-1-1 0,1 0 1,0 1-1,-1-1 0,1 0 1,0 0-1,-1 0 0,1 0 1,0 0-1,-1 0 0,1-1 1,0 1-1,-1 0 0,1-1 1,0 1-1,-3-2 0,1-4-1257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6:30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1392,'5'0'1420,"0"0"212,-7-7-4352,-4-1 1348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6:31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1200,'0'-2'466,"0"0"0,0 0 1,1 0-1,-1 0 0,1 0 0,0 0 0,-1 0 0,1 0 0,0 0 0,0 0 1,0 0-1,0 0 0,1 1 0,1-3 0,0 1-217,0-1 0,1 1 0,-1 0 0,1 0 0,0 1 0,6-4-1,-6 3-262,1 1-1,0 0 1,0 0-1,0 0 0,0 1 1,0-1-1,0 1 0,0 0 1,1 1-1,-1-1 0,0 1 1,8 1-1,-11 0 14,0 0 0,0 0 1,0 0-1,0 0 0,0 0 0,0 0 0,0 1 0,0-1 0,0 1 0,0 0 0,-1-1 0,1 1 1,-1 0-1,1 0 0,-1 0 0,0 0 0,0 0 0,0 0 0,0 1 0,0-1 0,0 3 0,14 57-5,-12-42 6,-1-15 8,-1 1 1,1-1 0,0 1 0,0-1 0,0 1 0,1-1-1,-1 0 1,1 0 0,1-1 0,-1 1 0,1 0 0,-1-1-1,8 6 1,-8-8-81,0 0 0,0 0 0,-1-1 0,1 1 0,0-1 0,1 0 0,-1 0-1,0 0 1,0 0 0,0 0 0,1-1 0,-1 0 0,0 1 0,1-1 0,-1-1 0,0 1 0,1 0-1,-1-1 1,0 1 0,0-1 0,1 0 0,-1 0 0,0-1 0,5-2 0,-1 0-509,0-1 1,-1-1-1,0 1 1,0-1-1,0 0 1,0-1-1,-1 1 1,0-1-1,-1 0 1,6-12-1,2-7-892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6:31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0 1360,'-3'13'1068,"-1"0"0,0 0 0,-1-1 0,-7 13 0,7-14-903,0 0-1,0 0 1,1 1-1,0 0 1,-3 19-1,5-11-125,1 0 0,1 1 0,0-1 0,5 26-1,-4-36-6,1 1-1,1 0 0,0-1 0,1 0 0,0 0 0,0 0 0,1 0 0,0 0 0,11 14 0,-13-21-1,-1 0 0,1 0 0,0 0 0,0-1 0,0 1 0,0-1 0,1 1 0,-1-1-1,1 0 1,-1 0 0,1-1 0,0 1 0,-1-1 0,1 0 0,8 2 0,-6-3 12,1 0 1,-1 0 0,1 0-1,-1-1 1,1 1-1,-1-2 1,1 1-1,-1-1 1,7-2 0,3-3 40,0-1 1,0 0-1,-1-1 0,0-1 1,-1 0-1,18-16 1,-24 18-29,0 0 1,0 0-1,-1-1 0,0 0 1,0 0-1,-1 0 0,0-1 1,7-18-1,-12 25-45,0-1 0,1 1 0,-2 0-1,1 0 1,0-1 0,-1 1 0,1-1 0,-1 1-1,0 0 1,0-1 0,0 1 0,-1 0 0,1-1 0,-1 1-1,0 0 1,0-1 0,0 1 0,0 0 0,-1 0-1,1 0 1,-1 0 0,0 0 0,1 0 0,-1 0-1,-1 1 1,1-1 0,0 1 0,-1 0 0,1-1 0,-1 1-1,0 0 1,-5-3 0,3 3-67,-1 0 0,1 0 1,-1 0-1,0 0 0,0 1 0,1 0 1,-1 0-1,0 1 0,0 0 0,0 0 1,0 0-1,0 1 0,0 0 0,0 0 1,1 0-1,-1 1 0,0-1 0,1 1 1,-9 5-1,-4 1-803,1 1 0,0 1 0,1 0 0,-26 23 0,1 7-2506,33-30 1868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7:00:07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1491 32 124,'1'-2'182,"1"0"1,-1 0-1,0 0 0,0 0 1,1 0-1,-1 0 0,-1 0 1,1 0-1,0 0 0,0 0 1,-1-1-1,1-3 658,-10 7-762,0 0 0,0 1 0,0 1 0,0 0 0,0 0 0,1 0 0,-15 9 0,-6 1-52,-91 38-106,-501 219 54,431-177-1382,-210 139 1,341-192 674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6:31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24 252,'0'0'1384,"3"3"-132,-3-1-88,8-7-1740,2-4-540,1-6-204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6:32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0 828,'2'1'295,"0"-1"1,0 1-1,0 0 0,0 0 0,0 0 0,0 0 1,0 0-1,0 0 0,0 1 0,-1-1 0,1 1 1,0-1-1,-1 1 0,1 0 0,-1-1 1,0 1-1,2 3 0,14 38 679,-15-36-890,1 1 0,0-1 0,0 0 1,5 8-1,-6-11 11,-1-1 1,1 1-1,-1 0 0,1 0 1,-1-1-1,0 1 1,0 0-1,0 7 0,-1-9-62,0 0-1,0 0 0,0 1 0,0-1 0,1 0 1,-1 0-1,1 0 0,-1 1 0,1-1 0,0 0 1,0 0-1,0 0 0,0 0 0,0 0 1,0-1-1,1 1 0,-1 0 0,1-1 0,-1 1 1,1 0-1,0-1 0,-1 0 0,1 1 0,0-1 1,0 0-1,0 0 0,0 0 0,2 1 1,10 1 117,0-1 1,-1 0-1,1 0 1,0-2 0,0 0-1,15-1 1,40 1 348,-64 0-454,0 1 0,1-1-1,-1 1 1,0 1 0,0-1 0,0 1-1,0 0 1,0 0 0,5 3 0,-9-4-35,0-1 1,0 1 0,0 0 0,0-1 0,0 1 0,-1 0 0,1 0 0,0 0 0,-1 0 0,1 0 0,-1 0 0,1 0 0,-1 0 0,1 0 0,-1 0-1,0 0 1,1 0 0,-1 1 0,0 0 0,0 0-17,0 0 0,0 1-1,-1-1 1,1 0 0,-1 0-1,0 0 1,0 0 0,1 0 0,-1 0-1,0 0 1,-1 0 0,1 0-1,-3 3 1,-6 7-429,-1 0-1,-1-1 1,0-1 0,0 1-1,-28 16 1,-78 37-2575,112-61 2864,-93 44-1982,-4-3 83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6:36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1573 136,'-1'0'372,"0"0"0,0 0-1,0 0 1,0 0 0,0 0 0,1 0-1,-1-1 1,0 1 0,0 0 0,0 0-1,1-1 1,-1 1 0,0 0 0,0-1-1,1 1 1,-1-1 0,0 1 0,1-1-1,-1 1 1,1-1 0,-2-1 0,-2-2 142,3 3-422,0-1 0,1 1 0,-1-1 0,1 1 1,-1-1-1,1 0 0,0 1 0,0-1 0,0 0 0,0 1 0,0-1 0,0 1 1,0-1-1,0 0 0,0 1 0,1-1 0,-1 0 0,1 1 0,0-3 1,16-40-299,-14 36 328,104-237-176,-92 209 103,-2-1-1,-1-1 0,-2 1 0,6-41 1,-3 18-18,28-82 1,-22 81-22,15-79 1,62-248-70,-85 352 57,-8 20-83,2 0 0,0 0-1,1 1 1,0 0-1,1 0 1,16-24 0,-19 34 74,-1 1-63,0-1-1,0 1 0,1 0 0,0 0 1,-1 0-1,9-6 0,-10 10 56,-1-1-1,1 0 1,-1 1 0,1-1-1,0 1 1,-1-1-1,1 1 1,0 0-1,-1 0 1,1 0-1,0 0 1,-1 0 0,1 0-1,0 0 1,0 1-1,-1-1 1,1 0-1,-1 1 1,1-1 0,0 1-1,-1 0 1,1 0-1,-1 0 1,0-1-1,1 1 1,0 2 0,8 4-44,-1 0 1,0 1-1,-1 0 1,0 1 0,0 0-1,-1 0 1,0 1-1,0 0 1,-1 0 0,5 14-1,6 15 48,17 63-1,-18-47 7,3 2 23,38 133 78,-44-141-96,30 70 0,-14-42 4,-1-4 13,42 80-1,-53-122-4,1-1-1,2-1 1,0 0-1,2-1 1,1-2-1,39 36 1,-40-42 30,0-1 1,2-1 0,50 30-1,-61-43-6,1 1 0,0-2 0,1 0 0,-1-1 0,1 0-1,-1-1 1,25 0 0,-27-3 45,0-1 1,0 0-1,0-1 0,0 0 0,0-1 0,17-8 1,22-6 47,32 3-61,-64 13-653,0-1-1,0-1 0,0-1 1,24-9-1,-41 14 409,0-1 0,0 0 0,-1 0 0,1 0 0,0 0 0,0-1 0,0 1 0,-1 0 0,1-1 0,-1 1 0,1-1 0,-1 0 0,0 1 0,1-1 0,-1 0 0,0 0 0,0 0 0,1-3 0,-2-16-1612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6:46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79 76,'-11'1'1593,"10"0"-1523,0-1-1,0 0 0,0 0 0,0 0 0,0 0 1,1 0-1,-1 0 0,0 0 0,0 0 1,0-1-1,0 1 0,0 0 0,0 0 1,1-1-1,-1 1 0,0-1 0,0 1 1,0-1-1,1 1 0,-1-1 0,0 1 1,1-1-1,-1 1 0,-1-2 0,-4-7 2906,7 6-2243,-1 2-678,27 1 37,6 0-40,115-5 46,-89-4-56,-43 2 60,-15 7-97,0-1-1,0 0 1,0 1-1,-1-1 1,1 1 0,0-1-1,0 1 1,0 0-1,0-1 1,0 1-1,0 0 1,0-1 0,0 1-1,0 0 1,0 0-1,0 0 1,0 0-1,0 0 1,0 0 0,0 0-1,0 0 1,0 1-1,0-1 1,0 0 0,0 1-1,1 0 1,-1-1-157,-1 0 0,1 0 1,-1 0-1,1-1 0,-1 1 0,1 0 1,0 0-1,-1 0 0,1-1 0,-1 1 1,1 0-1,-1 0 0,1-1 0,-1 1 1,0 0-1,1-1 0,-1 1 1,1-1-1,-1 1 0,0-1 0,1 1 1,-1 0-1,0-1 0,0 1 0,1-1 1,-1 1-1,0-1 0,0 0 0,0 1 1,1-1-1,-1 1 0,0-1 1,0 1-1,0-1 0,0 1 0,0-1 1,0 0-1,0 0 0,3-19-1217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7:25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751 4922 512,'-5'-40'6789,"5"39"-6532,-27 11 468,23-7-682,1 0 1,-1 0-1,0 0 1,-1-1-1,1 0 0,0 0 1,-6 2-1,7-4 55,1 1 0,-1-1 0,0 0 0,0 0 0,1 0 0,-1 0 0,0-1 0,1 1 0,-1-1 0,1 0 0,-1 1 0,1-1 0,-1 0 0,-3-3 0,-47-22 15,-84-57 0,110 62-121,0 0-1,1-2 0,1-1 0,-32-39 0,26 19 2,1-1 0,2-2-1,2 0 1,2-2-1,3-1 1,1 0 0,3-2-1,-15-78 1,10 10-72,5-1-1,0-206 1,18 239 32,4 0 0,4 0 0,36-153 0,-14 128-24,5 1-1,67-141 1,141-197-105,39 31 102,31 27-36,-253 328-33,2 2 0,3 3 0,122-83-1,-6 30-4,203-92-1,214-54 532,-384 180-432,313-72-1,240 19-175,-155 77-138,-462 51 314,0 6-1,161 24 0,-150-2-15,262 76 1,-340-75 97,-1 5 1,-1 3 0,-2 4-1,133 84 1,-153-78 66,-2 2-1,-1 2 1,-3 3 0,-3 2-1,-1 2 1,-3 3-1,68 110 1,-70-90-75,-4 1 0,-3 2 0,-4 2 0,-4 1 1,-3 1-1,17 97 0,92 722 69,-110-80 19,-27-603-79,-3 203 100,5 349-42,31-134 28,-19-511-90,5-1-1,42 150 1,-18-125-16,68 163 0,-84-252-14,-8-24 22,21 72 0,-35-97-17,0-1 0,2 1 0,0-1-1,0 0 1,14 20 0,48 54-555,-61-78 408,3 2 126,-1-1-1,2 0 1,-1-1 0,1 0-1,1 0 1,17 9 0,5-1-5,40 15 0,-67-29 17,64 30-9,-1 4 0,118 82-1,-144-89 37,163 128-57,21 14 325,-210-160-227,19 10-49,-2 2 0,-1 1 1,55 53-1,-26-9 52,79 111-1,-52-48-50,-32-59-29,33 48 30,-62-77-28,-17-28 6,-1 0 0,-1 1-1,0 1 1,-1-1 0,7 24 0,72 182-7,-54-161 44,-30-55-17,0-1 0,0-1 0,0 1-1,9 9 1,-11-9-71,-2-5 56,0-1 1,0 0-1,0 0 0,0 0 1,0 1-1,0-1 0,0 0 1,0 0-1,0 0 0,0 1 1,0-1-1,0 0 0,0 0 1,0 0-1,0 1 0,0-1 1,0 0-1,0 0 1,1 0-1,-1 0 0,0 1 1,0-1-1,0 0 0,0 0 1,0 0-1,0 0 0,1 0 1,-1 0-1,0 1 0,0-1 1,0 0-1,0 0 0,1 0 1,-1 0-1,0 0 1,0 0-1,0 0 0,1 0 1,-1 0-1,0 0 0,0 0 1,0 0-1,1 0 0,-1 0 1,0 0-1,0 0 0,0 0 1,1 0-1,-1 0 1,0 0-1,0 0 0,1 0 160,-10-7 31,7 5-743,0 1 0,-1 0 0,1 0 0,-1 0 0,1 0 0,-1 1 0,0-1 0,1 1 0,-1-1 0,0 1 0,-4 0 0,-7-1-567,-16-4-403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7:40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1058 63 696,'-25'-2'1414,"1"0"0,0-2-1,0 0 1,-39-14 0,25 9-1199,1 0 1,-2 3-1,1 1 0,-1 2 1,-57 3-1,27 4-298,0 4 0,-82 20-1,-39 15 420,78-18 476,111-25-814,0 1 0,-1 0-1,1 0 1,0-1 0,0 1 0,0 0 0,0 0-1,0 1 1,0-1 0,0 0 0,0 0 0,0 0 0,0 1-1,0-1 1,1 0 0,-1 1 0,1-1 0,-1 0-1,1 1 1,-1-1 0,1 1 0,0-1 0,0 1-1,0-1 1,0 1 0,0-1 0,0 2 0,3 48-46,-2-45 46,15 85 26,3 0 1,60 164-1,-39-133 35,60 181 126,104 349 229,117 330 24,-303-933-415,148 385 95,-61-167-3,-9 5 5,-72-193-76,16 88-1,-37-150-42,0-2-3,0 0 0,1 0 0,0 0-1,1 0 1,1-1 0,0 0 0,14 22 0,-16-32 3,0 0 0,1 0 0,-1-1 0,1 1 0,0-1 1,0 0-1,0 0 0,0-1 0,0 0 0,0 0 0,1 0 0,-1 0 1,1-1-1,0 0 0,-1 0 0,11 0 0,3 0 11,1-2-1,-1 0 1,31-6-1,27-10 3,-2-4 0,75-32 0,18-5-49,131-30-200,267-87 110,-72 7 132,297-109-130,-3 39 659,-435 142-404,-244 65-120,-23 11-34,95-10 1,43-9 77,-89 5-30,65-15-77,-159 41 0,1 2 0,81 0-1,445 1-406,-395-14 373,-96 9 37,-51 8 3,48 4 1,14-2 98,-38-4-39,321-36 46,-187 0-69,-56 11 1,-53 12 18,-1-4 1,0-2-1,-2-4 0,91-48 1,-143 65-15,0-2 1,-1 0-1,0-1 1,-1-1-1,-1-1 1,0-1-1,-1 0 1,0-1 0,-2 0-1,0-1 1,-1-1-1,12-22 1,49-108-68,-66 133 93,2 2 0,-1-1 0,2 1 0,0 1 0,1 0-1,0 1 1,1 0 0,14-10 0,-1-1-127,-18 17 81,-1 0 0,2 1 0,-1 0 0,0 0 0,1 1 0,0 0 0,0 1 0,0 0 0,1 0 0,9-1 0,17-2-88,48-1-1,-64 6 165,142-1-110,40-3-13,-124 4-79,-44 1 78,-33 0 4,4 34-506,0-17 509,-2-9 42,-1-1 1,0 1 0,0 0-1,0 8 1,-2-15 17,1 1 115,-2-6-99,1 3 0,5 8-977,-6-7 965,1 0 0,0 0 0,0 0 0,0 0 0,0-1 0,0 1 0,0 0-1,0 0 1,0 0 0,0 0 0,0-1 0,0 1 0,0 0 0,0 0 0,0 0 0,0 0 0,0-1 0,0 1-1,0 0 1,0 0 0,0 0 0,0 0 0,0-1 0,1 1 0,-1 0 0,0 0 0,0 0 0,0 0 0,0 0-1,0 0 1,0-1 0,0 1 0,1 0 0,-1 0 0,0 0 0,0 0 0,0 0 0,0 0 0,0 0 0,1 0-1,-1 0 1,0 0 0,0 0 0,0-1 0,0 1 0,1 0 0,-1 0 0,0 0 0,0 0 0,0 0 0,0 0-1,1 0 1,-1 1 0,0-1 0,0 0 0,0 0 0,0 0 0,1 0 0,-1 0 0,0 0 0,0 0 0,0 0-1,0 0 1,0 0 0,0 0 0,1 1 0,-1-1 0,0 0 0,0 0 0,0 0 6,13-4-41,-8 3 25,0-1-1,0 1 1,0 0-1,0 1 0,0-1 1,8 1-1,72-12 34,-85 12 279,-23-5-4613,0 0 2614,-8-2 14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7:57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19272 8601 36,'0'0'2550,"8"10"-1323,-8 0-48,1-10-1119,-1 1 0,0-1 0,0 1 0,0-1 0,1 1 0,-1-1 0,0 1 0,0-1 0,0 1 0,0-1 0,0 1 0,0 0 0,0-1 0,0 1 0,0-1 0,0 1 0,0-1 0,-1 1 0,1-1 0,0 1 0,0-1 0,0 1 0,-1-1 0,1 1 0,0-1-1,-1 1 1,1-1 0,0 1 0,-1-1 0,1 1 0,-1-1 0,1 0 0,0 1 0,-1-1 0,1 0 0,-1 0 0,1 1 0,-1-1 0,1 0 0,-1 0 0,0 0 0,1 1 0,-1-1 0,1 0 0,-1 0 0,1 0 0,-1 0 0,1 0 0,-1 0 0,-1 0 543,2-1-594,0 0 0,0 1-1,-1-1 1,1 0 0,-1 1 0,1-1 0,0 0-1,-1 1 1,1-1 0,-1 1 0,1-1 0,-1 1-1,1-1 1,-1 1 0,0-1 0,1 1 0,-1 0-1,0-1 1,1 1 0,-1 0 0,0-1 0,1 1-1,-1 0 1,0 0 0,0 0 0,0 0-1,0 0-23,-14 7-213,14-7 241,-9-2 19,-3-1-100,18 5-26,21 6 251,-6-7 62,-1-1 0,0-1 0,0 0 0,1-1 0,26-8 1,-7 3-163,12-5 316,-1-2 1,96-40-1,-17 4-257,-124 48-32,0-1-1,0 1 1,-1-1-1,1-1 0,0 1 1,-1-1-1,0 0 1,0 0-1,0 0 0,0 0 1,-1-1-1,0 1 0,0-1 1,0 0-1,0 0 1,-1 0-1,0 0 0,0-1 1,2-5-1,1-9 25,0 0-1,-1-1 1,3-39 0,-6 23-50,-2-1 0,-2 1 0,-9-51 0,-33-110-7,31 143-29,-183-871 20,157 711-117,-56-325-31,38-4 82,67 249-3,0 125-2,35-369-195,-7 152 55,-33-4 138,-17-208-102,36-636-322,-23 1070 408,-7 1 1,-30-178-1,-3 57 14,23 211 17,-28-75-1,12 46-2,5 14-24,-5 2-1,-3 1 0,-61-107 0,86 175 21,0 1 0,-1 0-1,-1 0 1,0 2 0,-2-1 0,0 2-1,0 0 1,-1 0 0,-1 2 0,0 0 0,-1 1-1,0 1 1,0 0 0,-1 2 0,-1 0-1,1 1 1,-1 1 0,0 0 0,-23-2-1,-78-1-228,-185 9 0,290 0 244,-464 40-197,23 0 363,-37-36 31,-101 5-259,-674 105-400,5 60 371,-351 121 655,600-104-1059,-8-51 106,163-27 534,-212 19 476,505-102-658,-333 31-619,-576 174-10,165 55 1392,449-68-766,-46 30-705,278-77 655,319-82 47,290-84 57,15-6-5,1-1 1,-1 0 0,0 0 0,0 0 0,0 0-1,-11 0 1,-33 3-6,-1 2 1,2 2-1,-82 26 0,69-15-79,-113 53 1,-52 48 56,53-28 83,-61 38 146,232-129-221,1-1-1,-1 1 1,1 0 0,0 0-1,-1 0 1,1 0-1,0 0 1,0 0 0,0 1-1,1-1 1,-1 1-1,0-1 1,1 1 0,0 0-1,0 0 1,-2 5-1,1 2-1,0-1-1,1 1 0,0 0 0,1 13 0,2 43 4,3 0 0,19 91 0,44 125-101,84 161 124,-70-220 91,72 208 32,27 63 96,-161-441-163,23 103-1,21 132 209,-21 18-211,-18-91 705,-25-215-757,0 0 25,1 1-1,-1-1 0,0 0 1,0 1-1,0-1 1,1 0-1,-1 1 0,0-1 1,0 0-1,0 1 0,0-1 1,0 1-1,0-1 1,0 0-1,0 1 0,0-1 1,0 0-1,0 1 0,0-1 1,0 1-1,0-1 1,0 0-1,0 1 0,0-1 1,-1 0-1,1 1 0,0-1 1,0 0-1,0 1 1,-1-1-1,1 0 0,0 1 1,0-1-1,-1 0 0,1 0 1,0 1-1,0-1 1,-1 0-1,1 0 0,0 0 1,-1 1-1,1-1 0,0 0 1,-1 0-1,1 0 0,-1 0 1,1 0-1,0 0 1,-1 0-1,1 0 0,0 0 1,-1 0-1,0-2-23,0-1-1,1 0 1,-1 1-1,0-1 1,0 1-1,0-1 1,0 1-1,-3-4 1,4 6-7,-3-4 2,1 0 1,-1 1-1,0-1 0,-1 1 1,1-1-1,0 1 0,-8-5 1,-7-7-39,8 4-45,16 10-91,25 12-126,-17-6 348,6 1-39,0-2 0,0 0-1,0-1 1,0-2 0,1 0 0,28-2-1,125-22 106,-124 15-86,21 0 102,-83 11 118,12-3-267,-1 0 1,1 0-1,-1 0 1,1 0-1,0 1 1,-1-1-1,1 0 1,-1 0-1,1 0 1,-1 0-1,1 0 1,-1-1-1,1 1 1,-1 0-1,1 0 1,0 0-1,-1 0 1,1 0-1,-1-1 1,1 1-1,-1 0 1,1 0-1,0-1 1,-1 1-1,1 0 1,0 0-1,-1-1 1,1 1-1,0 0 1,0-1-1,-1 1 1,1-1-1,0 1 1,0 0-1,-1-1 1,1 0-1,20 7-3430,-18-5 3069,-2-1 336,4 2-328,-1-1 0,0 1 0,1-1 1,0 1-1,-1-1 0,1 0 0,0-1 0,0 1 0,-1-1 0,1 1 0,0-1 0,0 0 1,0-1-1,-1 1 0,5-1 0,5-12-1208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8:00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1 336 584,'5'22'3126,"-3"-4"-2280,7 47 752,-8-60-1508,0 0 0,0 0 1,1 0-1,-1 0 1,1-1-1,0 1 1,1 0-1,-1-1 1,7 8-1,-8-11-67,0 1 0,1-1 1,-1 0-1,1 0 0,-1 0 1,1-1-1,0 1 0,-1 0 0,1 0 1,0-1-1,0 1 0,-1-1 0,1 0 1,0 0-1,0 1 0,0-1 0,-1 0 1,1 0-1,0-1 0,0 1 0,0 0 1,-1 0-1,4-2 0,43-19 282,-40 17-247,149-88 313,184-141 0,-231 154-675,-90 65 60,-13 10-94,0 0 0,0-1 0,-1 0 0,0 0 0,1 0 0,-2-1 0,1 0 0,5-7-1,-11 12 297,0 1-1,0 0 1,0 0-1,0 0 1,0 0-1,0-1 1,0 1-1,1 0 1,-1 0-1,0 0 1,0-1-1,0 1 1,0 0-1,0 0 1,0 0-1,0-1 1,0 1-1,0 0 0,-1 0 1,1 0-1,0-1 1,0 1-1,0 0 1,0 0-1,0 0 1,0 0-1,0-1 1,0 1-1,0 0 1,-1 0-1,1 0 1,0 0-1,0 0 1,0-1-1,0 1 1,0 0-1,-1 0 0,1 0 1,0 0-1,0 0 1,0 0-1,-1 0 1,1 0-1,0 0 1,0 0-1,0 0 1,0 0-1,-1 0 1,1 0-1,-11-1-1021,-9 5-404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8:01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1 517 648,'1'3'155,"1"1"-1,0-1 1,0 0-1,0 0 1,0 0-1,1 0 0,-1 0 1,1 0-1,-1 0 1,1-1-1,0 1 1,0-1-1,1 0 1,-1 0-1,0 0 1,1 0-1,-1-1 1,1 1-1,-1-1 1,1 0-1,0 0 1,-1 0-1,1-1 1,0 1-1,0-1 1,-1 0-1,1 0 1,0 0-1,0-1 1,0 1-1,-1-1 1,1 0-1,0 0 1,5-3-1,27-10 374,-1-2-1,61-38 0,-40 21-316,339-198-25,-135 74-3334,-250 150 2826,45-30-2353,-45 24 1270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8:01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1 696 600,'17'-9'6780,"86"-53"-5741,320-223-152,-145 89-3365,-262 184 2122,12-7-1152,0-2-1,46-45 0,-55 40 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7:00:08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88 168,'-18'-13'466,"-76"-62"1750,103 87-2220,0 0 0,-1 1-1,0 0 1,7 17 0,-4-9 31,170 359 543,-13-25-248,-119-263-225,109 152-1,-84-152-55,4-3 0,171 150 0,-237-229-52,13 11 733,-1 1 1,-1 1-1,22 29 1,-45-52-721,0 0 0,0 0 1,0 0-1,-1-1 0,1 1 1,0 0-1,0 0 1,-1 0-1,1 0 0,0 0 1,0 0-1,0 0 0,-1 0 1,1 0-1,0 0 1,0 1-1,0-1 0,-1 0 1,1 0-1,0 0 0,0 0 1,0 0-1,-1 0 1,1 0-1,0 0 0,0 1 1,0-1-1,-1 0 0,1 0 1,0 0-1,0 0 1,0 1-1,0-1 0,0 0 1,0 0-1,-1 0 0,1 1 1,0-1-1,0 0 0,0 0 1,0 0-1,0 1 1,0-1-1,0 0 0,0 0 1,0 1-1,0-1 0,0 0 1,0 0-1,0 0 1,0 1-1,0-1 0,0 0 1,0 0-1,0 1 0,1-1 1,-1 0-1,0 0 1,0 0-1,0 1 0,-4-2-9,4 1-8,-7-3 87,6-10-6849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8:02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0 819 64,'1'0'210,"-1"1"0,0 0 0,1-1 0,-1 1 1,1-1-1,-1 1 0,1-1 0,-1 1 0,1-1 0,-1 1 0,1-1 0,0 0 0,-1 1 0,1-1 0,0 0 1,-1 1-1,1-1 0,0 0 0,-1 0 0,1 0 0,0 0 0,-1 0 0,1 1 0,0-1 0,0 0 1,-1-1-1,1 1 0,0 0 0,-1 0 0,1 0 0,0 0 0,0 0 0,-1-1 0,2 0 0,27-16 540,-17 9-172,249-167 1932,-96 63-2270,-30 22-2463,177-151 0,-299 230 1714,0-1 0,0 0 1,-1-1-1,-1-1 0,0 0 1,-1 0-1,15-28 1,-23 36 194,0 0 0,-1 0 0,0-1 0,0 1 0,1-13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6:48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92 348,'-71'-3'6175,"70"3"-6125,39 0 123,19-2-29,74-14 0,-26 3 16,-57 8 146,-57-29-6274,-1 15 4664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6:49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46 600,'0'-1'181,"0"0"-1,1 0 1,-1 0-1,1 1 1,-1-1-1,1 0 1,-1 1 0,1-1-1,-1 0 1,1 1-1,-1-1 1,1 1-1,0-1 1,-1 1-1,1-1 1,0 1 0,0-1-1,-1 1 1,1 0-1,0-1 1,0 1-1,0 0 1,0 0-1,-1 0 1,1-1 0,0 1-1,0 0 1,0 0-1,0 0 1,1 1-1,38-1-871,-27 1 1187,48-4 56,91-16 0,-134 17-549,12-1-853,46 1 0,-55 2-1157,-25-5-555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6:50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96,'29'1'2461,"39"8"0,-47-6-2363,0 0 0,0-1-1,0-1 1,36-4 0,-42 2-457,-1-1 0,1-1 1,-1 0-1,1-1 0,-1 0 0,0-1 0,0-1 0,15-9 1,-11-1-804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8:09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1600 6402 196,'-16'4'1337,"0"-1"1,-19 1-1,20-2-1126,0 0 0,-24 6-1,1 4 892,-1-1 0,0-3 0,-57 5 0,-673 74-1006,731-79-46,26-5 194,-1 0 1,1-1-1,0 0 1,-1-1-1,1-1 1,-23-1 0,33 0-105,0 0 1,0 0 0,0 0 0,0-1-1,0 1 1,0-1 0,1 1 0,-1-1 0,0 1-1,1-1 1,-1 0 0,1 0 0,0 0-1,-1 0 1,-1-4 0,-15-36 8,17 38-84,-53-157-80,-65-329 1,28-180-217,68 352 62,24-462 0,7 118 33,-5 123-100,2 440 162,23-140 0,-15 174 46,3 0 0,2 1 0,29-66 0,123-246-36,-146 327 33,1 0 1,4 2 0,1 0 0,2 3-1,40-44 1,203-190-316,-159 167 234,-70 66 87,168-157-55,-164 160-86,1 2 0,86-50 1,-24 28-133,122-47 0,-160 80 141,1 4 0,148-31 1,499-40 240,5 34 199,-263 24-288,644-9-84,-745 39 79,290 37 60,-60-1 238,2-35 237,107-28-311,-233 9-203,439 40-558,-492 2 421,271 5 112,851 13 901,-945-67-878,-389 16-195,18 9-237,-20 1 419,200 3-385,-241 7 220,201-22 0,-37-28 174,374-32-58,-433 75 47,119-7 316,-273 3-151,249-9 102,-281 18-235,1 3 0,116 21 0,-64-2-26,79 17-11,-162-27 22,-1 1-1,54 24 1,-52-15-18,1-2 0,0-3 0,2-1 0,0-4 0,68 9 0,95-9-136,43 4-64,-219-12 191,0 2-1,-1 3 0,0 0 0,46 20 1,-39-9 16,33 13 39,160 45 1,-92-40-44,-69-16 11,135 19 0,296 32-48,-394-56 68,183 4 1,-56-7 251,-191-11-268,-1 3 0,0 2 0,0 2 0,57 20 0,-65-15 12,-4-2 20,-1 2 0,56 30 0,-90-43-40,0 1-1,0 1 1,0-1 0,0 0 0,-1 1-1,1 0 1,-1 0 0,-1 1 0,1-1-1,-1 1 1,0 0 0,0 0 0,0 0-1,3 11 1,0 8 22,-1 0 0,4 38-1,-7-37-5,0-18-14,23 280 139,-25-247-124,-1 0-1,-2 0 0,-2-1 1,-2 0-1,-13 44 0,-101 226 86,5-15-81,53-63 30,-47 128 194,-4-94-136,-12 31-376,96-216 108,-34 149-1,-81 613 157,119-622 128,11-82 27,-32 139 0,-59 199 71,75-337-181,-24 260-1,42 353 501,-6-454-388,3-85-48,-17 351 16,27-483-138,4 0 0,17 152 1,-10-190 57,3 1 0,1-1 0,2-1 0,2 0 0,24 52 0,-33-88-39,0 0 1,1-1-1,-1 0 0,1 1 0,10 8 0,6 7 21,-20-20-33,9 12 0,-11-14 10,1 1-1,0-1 1,0 0-1,0 1 1,0-1-1,0 0 1,0 0-1,0 1 1,-1-1-1,1 0 1,0 1-1,0-1 1,0 0-1,-1 0 1,1 1-1,0-1 1,0 0-1,-1 0 1,1 0-1,0 1 1,-1-1-1,1 0 1,0 0-1,-1 0 1,1 0-1,0 0 1,-1 0-1,1 0 1,0 1-1,-1-1 1,1 0-1,0 0 1,-1 0-1,1 0 1,0 0-1,-1-1 1,1 1-1,0 0 1,-1 0-1,1 0 1,0 0-1,-1 0 1,-31 1 69,-36 7-1,44-4-31,-1-2 0,1 0 0,-42-3 0,65 1-33,0 0 0,0 0 0,0 0 0,0 0 0,1 0 0,-1 0 1,0 0-1,0 0 0,0 0 0,0 0 0,0-1 0,0 1 1,1 0-1,-1-1 0,0 1 0,0-1 0,0 1 0,1-1 0,-1 1 1,0-1-1,1 1 0,-1-1 0,0 0 0,1 1 0,-1-1 0,1 0 1,-1 1-1,1-1 0,-1-1 0,1 0-4,0 1 0,1 0 0,-1-1 0,1 1 0,0 0-1,-1-1 1,1 1 0,0 0 0,0 0 0,-1 0 0,1 0 0,0 0 0,0 0 0,0 0-1,0 0 1,2-1 0,6-4-25,-1 0 0,1 0 0,0 1 1,13-6-1,-13 8-115,-1 0 0,1 1 0,-1 0 0,1 0 1,14 0-1,-22 2 52,-2-1 84,0 0-1,1 0 1,-1 0 0,0 0-1,0 0 1,0 0 0,0 0-1,0 0 1,0 0 0,0 0-1,0 1 1,0-1 0,0 0-1,0 1 1,-1-1 0,1 1-1,-2-1 1,-23-8-18,-23-1-114,47 10 115,0 0 0,1 0-1,-1 0 1,0 0 0,1 0-1,-1 1 1,0-1 0,1 0-1,-1 1 1,1-1 0,-4 2 0,5-1 6,-1-1 0,1 1 1,-1-1-1,1 1 1,-1-1-1,1 1 0,-1 0 1,1-1-1,0 1 1,-1 0-1,1-1 0,0 1 1,0 0-1,-1-1 1,1 1-1,0 0 0,0-1 1,0 1-1,0 0 1,0-1-1,0 1 0,0 0 1,0 0-1,0-1 1,0 1-1,0 0 0,1-1 1,-1 2-1,11 11 7,-4-5 494,-23-8 231,-1-5-891,16 4-198,1 0-1,-1 0 1,1 1 0,-1-1-1,0 0 1,1 0 0,-1 0-1,1 0 1,0 0-1,-1 0 1,1 0 0,0 0-1,-1 0 1,1 0-1,0 0 1,0 0 0,0 0-1,0 0 1,0 0-1,0 0 1,0 0 0,1 0-1,-1 0 1,0 0 0,0 0-1,1-1 1,2-25-612,-5-14-1064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7:07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75 980,'10'-23'2571,"-7"18"-1734,0 0-1,-1 0 1,0 0-1,0 0 1,-1-1 0,1 1-1,0-11 1,-16 335 384,8-240-1190,6-64-92,-9 98-1485,5-83-890,-12 49-1,16-76 2166,-1 0 0,0 0 0,0-1 0,0 1 0,-1 0 0,1 0 0,-1 0 0,1-1 0,-1 1 0,0-1 0,0 1 0,-3 2 0,-8-1-1190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7:07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38 178 1156,'-11'-2'1400,"1"-1"120,2 1 137,2-3-585,4 5-292,2-2-168,0-1-104,2 1-96,12-3-132,10-4-116,13-3-184,6-3-268,13-2-416,2 1-584,6-1-308,-2-2-157,4-5 29,-2 0 180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7:08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14 173 44,'-5'3'996,"2"-1"180,1-2 60,-1 2-208,3 1-124,3-3-87,-1 0-141,6 0-152,11 0-128,16-5-200,18 0-624,22-9-604,15-10-333,6-12-171,-5-10-96,-3-7 52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7:10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85 528,'3'10'5379,"-3"-11"-5103,-5-22 1242,5 22-1532,-16-19-3720,-4 0 2277,-8-9-47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7:13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137 970 140,'0'0'959,"-10"-14"5381,-10-13-4960,-4-13-528,16 27-728,0-1 0,0 1 0,1-1 0,1 0-1,-8-27 1,5 3-91,1 10-48,-5-49-1,12 66 5,0 0 1,1 0 0,1 0-1,0 0 1,0 0 0,2 0-1,5-20 1,64-133-54,-17 44-65,-47 103-74,1 0 1,12-19 0,1 0-274,-19 32 230,0-1-1,1 1 1,-1 0 0,1 0 0,0 0-1,1 0 1,-1 0 0,1 1 0,8-5 0,54-24-1789,-45 22 1745,93-31-2679,-113 41 2923,34-12-845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6:08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30 323 392,'0'-2'497,"0"1"1,-1 0-1,1-1 1,-1 1-1,1-1 0,-1 1 1,1 0-1,-1-1 1,0 1-1,0 0 0,0 0 1,0-1-1,1 1 0,-2 0 1,0-1-1,0 0-226,1 1 0,-1-1 0,1 0 1,-1 0-1,1 0 0,0 0 0,0 0 0,0 0 0,-1-2 0,0-4-204,1 1 0,1 0 0,-1-1 0,1 1 0,0 0-1,1-1 1,0 1 0,0 0 0,1-1 0,0 1 0,0 0 0,0 0 0,1 0 0,0 0 0,0 1 0,1-1-1,0 1 1,0 0 0,1 0 0,8-9 0,7-6-183,0 1-1,1 1 1,47-32-1,-66 50 106,0-1 0,-1 1 0,1 0 0,0 0 0,0 0 0,0 0 0,0 0 0,0 0 0,0 0 0,0 1 0,1-1 0,-1 1 0,0-1 0,0 1 0,0 0-1,5 0 1,-6 1 10,0 0 0,1-1 0,-1 1 0,0 0 0,1 0 0,-1 0-1,0 0 1,0 1 0,0-1 0,0 0 0,0 0 0,0 1 0,0-1-1,-1 0 1,1 1 0,0-1 0,-1 1 0,1-1 0,-1 1-1,0-1 1,1 1 0,-1-1 0,0 1 0,0 2 0,3 30 24,-2 0-1,-1 1 1,-1-1 0,-11 56 0,3-12 6,-4 63 10,7 0-1,12 149 0,-6-277-43,2 0 0,0-1 0,0 1-1,1 0 1,1-1 0,0 0 0,0 0-1,8 13 1,-10-21 4,0 0 1,1-1-1,-1 0 0,1 1 1,0-1-1,0 0 0,0 0 0,1-1 1,-1 1-1,0-1 0,1 1 1,0-1-1,0 0 0,-1-1 0,1 1 1,0-1-1,0 1 0,1-1 1,-1 0-1,0-1 0,0 1 0,0-1 1,1 0-1,-1 0 0,0 0 1,0 0-1,8-2 0,1-2 23,0 0 0,0 0 0,0-1 0,0-1 1,-1 0-1,0-1 0,0-1 0,-1 1 0,0-2 0,0 0 0,-1 0 0,0-1 0,16-21 0,-44 52-99,-19 26 30,28-28 32,0 0 0,1 1 0,1 0 0,0 0 0,2 0 0,0 1 0,2 0 0,0 0 0,1 0-1,1 0 1,1 0 0,5 37 0,7 13-27,3 1-1,33 94 0,-8-29-15,-26-79 74,-2 0-1,-3 1 0,-2 1 0,-2 77 0,-7-94-31,-1 0-1,-2-1 1,-2 0 0,-1 0-1,-3-1 1,-28 72 0,31-94-360,-2 0 1,0 0-1,-2-1 1,0 0-1,0-1 1,-2-1-1,0 0 1,-1 0-1,-20 15 1,12-14-488,0-1 1,-1 0-1,-1-2 1,-1-1-1,0-1 1,-34 11 0,-13 0-962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7:14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12 252,'0'38'6471,"-1"-39"-6645,1 1 0,-1-1-1,1 0 1,0 0-1,-1 0 1,1 0 0,0 0-1,-1 0 1,1 0-1,0 0 1,0-1 0,0 1-1,0 0 1,0 0-1,0 0 1,1 0 0,-1 0-1,0 0 1,0 0-1,1 0 1,-1 0 0,0 0-1,1 0 1,-1 0 0,2-1-1,-2 2 143,10-23-1365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7:15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1 111 300,'3'2'940,"-3"3"144,2 0-68,1-1-92,0-4-56,-1 3 613,1-3-909,0-3-288,2-1-564,6-8-648,-3-5-349,0-7-183,-3-7-104,0-8 72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7:19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9102 1224 468,'-2'-7'421,"0"0"1,1 0-1,0 0 1,0 0-1,1-1 0,0 1 1,0 0-1,0 0 1,1 0-1,0 0 0,4-12 1,0-14 382,-5 10-680,0 1 0,-2 0 0,0-1 1,-1 1-1,-2 0 0,0 0 0,-1 1 0,-1-1 1,-2 2-1,0-1 0,0 1 0,-14-20 1,-21-27 6,-102-121 0,131 170-83,-38-48-52,-71-78-100,105 125 78,-2 0-1,0 1 0,-1 1 1,-47-26-1,-2 9-12,-1 3-1,-1 3 0,-2 4 1,0 3-1,-1 3 0,-1 3 0,-1 4 1,-109-2-1,-166 26 416,251-7-142,74-4-214,-720 57 306,572-36-502,1 8 0,-207 65-1,227-53-69,-2-6-1,-202 19 1,-325-3-360,301-29 709,-64 2-171,-352 37 692,598-38-609,-267 47-166,456-69 132,1 0 0,0 1 0,0 1 0,1 0 0,0 0 0,-18 13 1,-54 49 14,5-5 21,41-36-9,-328 217 50,346-231-75,0 1-1,0 0 1,1 2-1,1 0 1,0 0-1,-27 36 1,10-3 45,-38 75-1,36-61 14,12-22-12,-30 70 0,47-96-25,2 0 1,0 1-1,0 0 1,1 0-1,1 0 1,0 0 0,2 0-1,-1 0 1,3 17-1,4 6 22,1 0 0,21 64 0,38 69 28,-40-109-38,-3 1 0,28 117 0,26 411 0,-61-440-20,-9-80 64,-3 72 0,-5-105-30,-2-1-1,-1 0 1,-16 62 0,5-41 0,10-33-12,-2 1 0,0-2 0,-2 1 1,-21 41-1,-15 16-11,4 3 1,-57 165 0,9-9 35,82-225-33,-80 221-23,53-137-21,18-48 17,-34 73 1,27-80-160,-39 58 1,54-92 197,-2 0 1,1-1-1,-2-1 0,1 1 1,-15 8-1,-17 16 56,33-27-62,0-1-1,0 0 1,-1 0 0,0-1-1,-20 7 1,16-6-4,1 0 0,-21 12 0,18-9 8,-1 0 0,0-2 0,0 0 0,0-1 0,-21 5 0,12-4-12,-32 14 1,30-10 78,0-1 1,-1-1 0,-1-1-1,-31 4 1,55-12 6,1-1 1,-1 0 0,0 0 0,0-1-1,1 1 1,-1-1 0,1 0 0,-1-1-1,1 1 1,0-1 0,0 0-1,-6-5 1,11 8-105,0 0 0,0-1 0,0 1 0,0 0-1,0-1 1,0 1 0,0 0 0,0-1 0,0 1 0,0 0-1,0-1 1,0 1 0,0 0 0,0-1 0,0 1 0,0-1-1,0 1 1,0 0 0,0 0 0,0-1 0,0 1 0,1 0 0,-1-1-1,0 1 1,0 0 0,0-1 0,1 1 0,-1 0 0,0 0-1,0-1 1,1 1 0,-1 0 0,0 0 0,0 0 0,1-1-1,12-9-645,-11 9 472,10-8-602,-1 1-90,0-1 0,-1 0 0,0 0 0,-1-1 0,0 0 1,11-16-1,-8 4-435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7:19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0 416,'-10'22'1016,"-1"-6"28,3 1-108,0 0-980,3-5-500,2-5-260,8-19-1152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8:1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32 353 608,'-22'23'3876,"14"-14"-1421,7-8-1357,3-2-187,-2 0-819,33 4 409,151 20-530,-126-13 133,1-3 0,-1-2 0,1-3-1,70-6 1,331-79 454,-116 17-517,-269 54-29,791-106-21,-394 61 119,-274 31-81,246-8 42,-350 29-65,-23 1-5,498-20 9,-162 43-59,-165-3-73,53 11-447,-26-1 421,-17-2 159,-46-3 57,-186-20-51,0-1 0,1-1 0,-1-1 0,0-1 0,37-10 1,-57 13-47,0 0 1,0 0-1,0 0 1,0-1 0,0 1-1,1 0 1,-1 0 0,0 0-1,0 0 1,0 0 0,0 0-1,0 0 1,0 0-1,1 0 1,-1 0 0,0 0-1,0 0 1,0 0 0,0 0-1,0 0 1,1 0-1,-1 0 1,0 0 0,0 0-1,0 0 1,0 0 0,0 0-1,1 0 1,-1 0 0,0 0-1,0 0 1,0 0-1,0 0 1,0 0 0,0 0-1,1 0 1,-1 0 0,0 0-1,0 0 1,0 1-1,0-1 1,0 0 0,0 0-1,0 0 1,0 0 0,0 0-1,1 0 1,-1 0 0,0 1-1,0-1 1,0 0-1,0 0 1,-6 9-1180,-15 11-781,-50 22-1505,25-16 1967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8:29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27 400 588,'-4'-5'791,"1"0"-1,0 0 1,-1-1 0,2 1-1,-1-1 1,1 1 0,-2-7-1,3 10-678,1-2 776,7 10-647,7 12-114,8 39 350,-19-47-420,0 1 0,1-1 0,0 0 0,1-1 0,0 1 0,0-1-1,1 0 1,7 9 0,-11-17-50,0 0-1,-1 0 1,1 0-1,0 0 0,0 0 1,0 0-1,0 0 1,0-1-1,0 1 1,0-1-1,0 1 1,0-1-1,0 0 1,0 0-1,0 0 0,0 0 1,0 0-1,0-1 1,1 1-1,-1-1 1,0 1-1,0-1 1,-1 1-1,1-1 1,2-1-1,8-3 19,-1-1 1,21-13-1,36-32-27,-3-3-1,76-79 0,-18 17-244,-90 85 102,-8 7-284,2 1 1,49-33-1,-57 48-585,-19 8 982,0 0 0,1 1 0,-1-1-1,0 0 1,0 0 0,0 0 0,1 0 0,-1 0 0,0 1 0,0-1 0,0 0-1,0 0 1,0 0 0,1 0 0,-1 1 0,0-1 0,0 0 0,0 0 0,0 1 0,0-1-1,0 0 1,0 0 0,0 0 0,0 1 0,0-1 0,0 0 0,0 0 0,0 0-1,0 1 1,0-1 0,0 0 0,0 0 0,0 1 0,0-1 0,0 0 0,0 0-1,0 0 1,-1 1 0,1-1 0,0 0 0,0 0 0,-21 31-1767,-15 6 282,-8 4 56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8:29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51 742 740,'-48'-108'9385,"47"108"-9374,1-1 0,0 1 0,0 0 0,0 0 0,0 0 0,0 0 0,0 0 0,0 0 0,-1 0 0,1-1 1,0 1-1,0 0 0,0 0 0,0 0 0,0 0 0,0 0 0,0-1 0,0 1 0,0 0 0,0 0 0,0 0 0,0 0 0,0 0 0,0-1 0,0 1 0,0 0 0,0 0 0,0 0 0,0 0 1,0-1-1,0 1 0,0 0 0,0 0 0,0 0 0,0 0 0,0 0 0,0-1 0,1 1 0,-1 0 0,0 0 0,0 0 0,0 0 0,0 0 0,0 0 0,0 0 0,0 0 0,1-1 0,-1 1 1,0 0-1,0 0 0,0 0 0,0 0 0,0 0 0,1 0 0,-1 0 0,0 0 0,13 5 171,18 15-255,-28-18 111,21 16-42,-18-13 9,1 0-1,0 0 0,0 0 1,10 3-1,-14-6 0,1-1 0,-1 0 0,0 0-1,1-1 1,-1 1 0,1-1 0,-1 0 0,1 0-1,-1 0 1,0 0 0,1 0 0,-1-1-1,1 1 1,4-3 0,6-2 3,0-1 1,0 0-1,0-1 0,0-1 0,-1 0 1,17-14-1,68-67-195,-75 68 86,379-420-6654,-364 389 5114,-18 15 142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8:50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48 470 584,'-48'-30'4228,"70"57"-4368,-20-24 136,1 1 0,-1 0 0,1-1 0,0 0 0,0 1 0,0-1 0,0 0 0,0-1 0,1 1 0,0-1 0,3 3 0,2-2 19,-1 0 0,1 0 1,0-1-1,-1 0 0,1-1 1,0 0-1,0 0 0,0-1 1,0 0-1,0-1 0,15-2 1,12-5-34,53-17 0,-85 24 9,118-43-779,-2-5 0,-3-5-1,216-137 1,-113 45-330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8:52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65 293 12,'-4'-7'512,"1"-1"0,-1 1 0,0-1 0,-1 1 0,1 1 0,-2-1 0,1 0 0,-1 1 0,0 0 0,-12-9 1,40 59-622,-14-30 120,-2-4-5,0 1 0,1-2 0,12 16 0,-16-23-3,0 1 0,0 0 1,0-1-1,0 0 0,1 1 1,-1-1-1,0-1 1,1 1-1,0 0 0,-1-1 1,1 0-1,0 0 0,0 0 1,-1 0-1,7 0 1,6-1-16,0 0 0,0-1 0,0-1 0,0-1 0,0 0 0,19-7 0,97-41-461,-99 38 297,373-181-2811,-271 122 1834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8:55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42 360,'-67'26'2424,"59"-20"-1686,22-2-845,-5-2 133,51 10 0,1-4 1,0-2-1,0-2 1,91-8-1,245-45 373,-210 22-129,-77 9-23,-110 18-240,1 0 0,-1 0-1,0 0 1,0 0 0,0 0 0,1 0 0,-1 0 0,0 0-1,0 0 1,0 0 0,0 0 0,0 0 0,1 0-1,-1 0 1,0-1 0,0 1 0,0 0 0,0 0-1,0 0 1,1 0 0,-1 0 0,0-1 0,0 1-1,0 0 1,0 0 0,0 0 0,0 0 0,0-1-1,0 1 1,0 0 0,0 0 0,0 0 0,0 0-1,0-1 1,0 1 0,0 0 0,0 0 0,0 0-1,0-1 1,0 1 0,0 0 0,0 0 0,0 0-1,0 0 1,0-1 0,0 1 0,0 0 0,0 0-1,0 0 1,0 0 0,-1-1 0,-4-1-3570,-3 0 2607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6:11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352 74 632,'0'1'61,"0"-1"-1,-1 0 0,1 1 1,0-1-1,0 0 1,0 1-1,0-1 1,-1 0-1,1 0 1,0 1-1,0-1 0,-1 0 1,1 0-1,0 0 1,0 1-1,-1-1 1,1 0-1,0 0 1,-1 0-1,1 0 0,0 0 1,-1 1-1,1-1 1,0 0-1,-1 0 1,1 0-1,0 0 1,-1 0-1,1 0 0,0 0 1,-1 0-1,1 0 1,0 0-1,-1 0 1,1-1-1,0 1 1,-1 0-1,1 0 0,-1 0 1,-12-12 3203,-5-2-830,2 11-2243,1-2-1,-27-11 0,30 10-100,0 1-1,-1 1 1,1 0-1,-23-3 1,28 6-98,0 0 1,0 1-1,-1 0 0,1 0 1,0 1-1,0 0 1,0 0-1,0 1 0,0 0 1,0 0-1,-7 3 1,10-3 2,0 1 1,1-1 0,-1 1-1,1 0 1,0 0 0,0 0-1,0 0 1,0 0 0,0 1-1,1-1 1,-1 1 0,1 0-1,0-1 1,0 1 0,1 0-1,-1 0 1,1 1 0,0-1-1,-1 7 1,-3 30-22,2 0 0,4 80 1,0-83 13,0 4-21,2 0 0,11 58-1,-11-85 15,1 0 0,1 0 0,0-1 0,1 1 0,1-1 0,0-1 0,1 1 0,0-1 0,20 23 0,-8-14-48,-1 1 0,-1 1 1,15 26-1,-26-38 61,-1 0 0,-1 1 0,0-1 0,0 1 0,-1 1 0,-1-1 0,0 0 0,1 27 0,-3-30 12,-1 0 0,0 0 0,0-1 0,-1 1 0,-1 0 0,1-1 0,-1 1 0,-1-1 0,0 0 0,0 1 0,-1-1 0,0-1 0,-1 1 0,0-1-1,0 1 1,-1-1 0,0-1 0,-8 9 0,9-11 15,1 0 0,0 1 0,0-1 0,1 1 0,-1 0 0,1-1 0,-3 8 0,23 26-106,14 108 113,-6 2 0,7 170-1,-32-274-19,-1 0 1,-3-1-1,-13 69 0,6-52 31,11-56-36,-1-1-1,0 0 1,1 0-1,0 1 0,-1-1 1,2 0-1,-1 0 1,0 0-1,2 5 1,-1-6-3,1-1 0,-1 1 0,1-1 0,0 1 0,-1-1 0,1 0 0,0 0 0,1 0 0,-1 0 0,0 0 0,0 0 0,1 0 0,-1-1 0,4 2 0,6 6-10,-2 0 0,1 0-1,-1 1 1,0 0 0,-1 0 0,0 1 0,-1 1 0,-1 0-1,12 22 1,6 8-630,-24-41 526,0 1 0,0-1 0,0 1 0,0-1 0,0 0 0,1 1 1,-1-1-1,0 0 0,1 0 0,-1 0 0,1 0 0,-1 0 0,1 0 0,-1 0 0,1-1 0,0 1 1,-1 0-1,1-1 0,0 1 0,-1-1 0,1 0 0,0 0 0,0 0 0,0 1 0,-1-2 0,1 1 1,0 0-1,0 0 0,-1-1 0,1 1 0,0 0 0,0-1 0,-1 0 0,1 1 0,-1-1 1,4-2-1,5-3-409,-1-1 1,0 0-1,0 0 1,13-14-1,-17 16 406,44-45-1270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9:02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96 274 236,'-95'-5'7239,"94"5"-6965,24 0-26,629-43-141,-430 22-110,1182-164-908,-1373 177 619,-24 5-44,-1 1 0,0 0 0,1 1 0,-1 0 0,11-1 0,-23 2-6,-1-1 0,1 1 0,-1 1-1,1 0 1,-7 1 0,-5 0-122,-49 7-829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9:03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1 394 392,'0'7'856,"18"-2"84,20-7-236,20-3-152,28-7-100,28-7-84,28-8-56,23-6-60,27-6-52,5-2-36,-2-2-72,-8 2-160,-22 3-288,-21 4-404,-21 6-224,-30 4-136,-26 4-28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9:17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1 384 336,'0'-1'103,"0"0"1,0 1-1,0-1 0,0 1 1,0-1-1,0 1 0,0-1 0,1 1 1,-1-1-1,0 0 0,0 1 1,1-1-1,-1 1 0,0 0 0,1-1 1,-1 1-1,1-1 0,-1 1 1,0-1-1,1 1 0,-1 0 1,1-1-1,-1 1 0,1 0 0,0-1 1,-1 1-32,1 0 0,-1 0 0,1-1 0,-1 1 0,1 0 0,-1-1 0,1 1 0,-1 0 0,0-1 1,1 1-1,-1-1 0,0 1 0,1 0 0,-1-1 0,0 1 0,0-1 0,1 1 0,-1-1 0,0 1 0,0-1 0,0 1 1,0-1-1,1 1 0,-1-2 0,0 2-67,0 0 0,0 0 0,0 0 0,0 0 0,0 0 0,0 0 0,0 0 0,0 0 1,0 0-1,0 0 0,0 1 0,0-1 0,1 0 0,-1 0 0,0 0 0,0 0 0,0 0 0,0 0 0,0 0 0,0 0 1,0 0-1,0 0 0,0 0 0,0 0 0,0 0 0,1 0 0,-1 0 0,0-1 0,0 1 0,0 0 0,0 0 0,0 0 1,0 0-1,0 0 0,0 0 0,0 0 0,0 0 0,0 0 0,0 0 0,0 0 0,0 0 0,1 0 0,-1 0 0,0 0 1,0 0-1,0 0 0,0-1 0,0 1 0,0 0 0,0 0 0,0 0 0,0 0 0,0 0 0,0 0 0,0 0 0,0 0 0,0 0 1,0 0-1,0 0 0,0 0 0,0-1 0,0 1 0,0 0 0,0 0 0,0 0 0,0 0 0,0 0 0,-1 0 0,8 8 13,3 10-85,85 192 34,-84-183 134,14 32 431,-23-55-491,1 0 0,-1 0 1,1 0-1,-1 0 0,1 0 1,1 0-1,-1-1 0,0 0 1,1 1-1,4 2 0,-8-6-20,1 0 0,0 0 0,-1 0 0,1 1 0,0-1 0,0 0 0,-1 0 0,1 0 0,0 0 0,-1 0-1,1 0 1,0 0 0,0 0 0,-1-1 0,1 1 0,0 0 0,-1 0 0,1 0 0,0-1 0,-1 1 0,1 0 0,-1-1 0,1 1 0,0-1 0,-1 1-1,1-1 1,0 0 0,17-18 75,-12 11-60,55-55-15,3 2 1,129-93 0,164-80-78,-125 86-615,-199 127-202,-10 10-2522,-27 13 2188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9:19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25 336,'-2'1'182,"0"0"1,0 0-1,-1 0 1,1 0-1,-1 0 1,1-1-1,0 1 1,-1-1-1,-3 1 1,5-1-148,1 0 0,-1 0 0,0 1 0,1-1 0,-1 0 0,1-1 0,-1 1 0,0 0 0,1 0 0,-1 0 0,0 0 0,1 0 0,-1-1 0,0 1 0,1 0 0,-1 0 0,1-1 1,-1 1-1,1-1 0,-1 1 0,1 0 0,-1-1 0,1 1 0,-1-1 0,1 1 0,0-1 0,-1 1 0,1-1 0,0 0 0,-1 1 0,1-1 0,0 1 0,0-1 0,-1 0 0,1 1 0,0-1 0,0 0 1,0 1-1,0-1 0,0 0 0,0 0-16,1 0 0,-1 0 0,0 0 0,1 0 0,-1 0 0,1 1 0,0-1 0,-1 0 0,1 0 0,0 1 0,-1-1 0,1 0 0,0 1 0,0-1 0,0 1 0,-1-1 0,1 1 0,0-1 0,0 1 0,0 0 0,0-1 0,0 1 0,0 0 0,0 0 0,0 0 0,0 0 0,0-1 0,1 2 0,30-3-54,257 10 1,-97-4-17,364 39-642,-505-36 989,-50-7-186,-6-15-1184,-4 10 181,-6-1-54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9:22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14 101 152,'-14'10'1803,"20"-6"-8,5 1-1713,-5 0-56,-1 0 0,0 0 1,0 0-1,0 0 0,-1 1 0,0 0 1,5 8-1,10 12 41,0-3 30,1-2 0,1 0 0,1-1 0,1-2 0,1 0 0,0-1 0,35 17 0,-53-31-25,0-1 0,0 0 0,0 0 0,0-1 1,1 0-1,-1 0 0,0 0 0,0-1 0,1 0 0,-1 0 0,0-1 0,0 0 0,1 0 0,-1 0 0,0-1 1,0 1-1,0-2 0,0 1 0,5-4 0,15-7 133,-1-1 0,45-36 1,-33 22-175,57-32-111,2 4 0,134-58 0,-182 93-2036,-47 20 1126,-1-6-2210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9:24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56 324,'10'-3'271,"0"1"0,1 0 1,-1 1-1,1 0 0,-1 0 0,1 1 1,18 2-1,-8-1-109,255 23 328,-83-5-325,642-1-300,-779-18 205,-42 1 128,1-1-1,0 0 1,0 0 0,-1-2 0,1 0 0,-1-1 0,24-7 0,-37 10-180,0 0 0,0 0 0,0 0 0,0-1 0,0 1 0,0-1-1,0 1 1,0-1 0,0 1 0,0-1 0,-1 1 0,1-1 0,0 0 0,0 1 0,0-1 0,-1 0 0,1 0-1,0 0 1,-1 0 0,1 1 0,-1-1 0,1 0 0,-1 0 0,1 0 0,-1 0 0,0 0 0,1 0 0,-1 0 0,0-1-1,0 1 1,0 0 0,0 0 0,0 0 0,0 0 0,0 0 0,0 0 0,0 0 0,-1 0 0,1 0 0,0 0-1,-1 0 1,1 0 0,-1 0 0,1 0 0,-1 0 0,1 0 0,-1 0 0,1 0 0,-1 1 0,0-1 0,0 0-1,1 0 1,-1 1 0,0-1 0,0 1 0,-1-2 0,-5-3-221,0 0-1,0 0 1,0 1 0,-1-1 0,-12-3-1,-24-5-2899,32 11 2008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9:28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0 533 484,'11'-12'2403,"-11"12"-2341,1-1-1,-1 0 1,1 0-1,-1 1 0,1-1 1,-1 0-1,1 1 0,0-1 1,-1 0-1,1 1 0,0-1 1,-1 1-1,1-1 1,0 1-1,0 0 0,-1-1 1,1 1-1,0 0 0,0-1 1,0 1-1,0 0 1,-1 0-1,1 0 0,0 0 1,0 0-1,0 0 0,0 0 1,0 0-1,0 0 1,0 0-1,-1 0 0,1 0 1,0 1-1,0-1 0,0 0 1,-1 1-1,1-1 1,0 1-1,0-1 0,-1 1 1,1-1-1,0 1 0,-1-1 1,1 1-1,0 0 0,0 1 1,18 14 50,-2 1 0,27 34 0,6 6 79,-39-46-131,-1-1-1,1 0 1,1-1 0,18 12-1,-24-18 5,0 0 0,0 0 0,0-1-1,0 0 1,0 0 0,0-1 0,1 1 0,-1-1-1,1-1 1,-1 1 0,0-1 0,13-1 0,2-3 146,0 0 1,0-2 0,-1 0-1,38-17 1,78-48 454,-83 41-478,717-394 635,-453 253 39,-318 172-1677,-7 4 281,1 0 0,0 1-1,0-1 1,-6 9-1,12-13 402,0 0 0,0 0-1,0 0 1,0 0 0,0 0-1,0 0 1,0 0 0,1 0-1,-1 0 1,0 1 0,1-1-1,-1 0 1,1 0 0,-1 1-1,1-1 1,0 0 0,-1 1-1,1-1 1,0 1 0,0-1-1,0 0 1,0 1 0,0-1-1,0 1 1,1-1 0,-1 0-1,0 1 1,1-1 0,-1 0-1,1 1 1,-1-1 0,1 0-1,0 0 1,-1 0 0,1 1-1,0-1 1,0 0 0,0 0-1,0 0 1,0 0 0,2 1-1,4 3-969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9:30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24 308,'-45'-2'2594,"0"-2"-1,-50-12 1,86 15-2248,150 24-188,164 5 1,138-35-476,-308 3 179,-95-1-58,-33 0-147,-25-2-130,-27 0-698,0 3 0,1 1 0,-73 5 0,87-1 699,-54 3-729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9:30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58 584,'753'-26'4334,"-722"25"-4233,28-3 568,-55 3-718,0 0 1,0 0 0,0 0-1,0 0 1,0-1-1,0 1 1,0-1-1,0 0 1,-1 0 0,7-5-1,-36 4-3175,5 1 2029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9:36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67 232,'-21'10'3247,"20"-10"-3205,1 0 0,0 0 1,0 0-1,-1 0 0,1 0 0,0 0 1,0 0-1,-1 0 0,1 0 0,0 0 0,-1 0 1,1 0-1,0 0 0,0 0 0,-1 0 1,1 0-1,0 0 0,0 0 0,-1 0 1,1 0-1,0-1 0,0 1 0,-1 0 0,1 0 1,0 0-1,0 0 0,0-1 0,-1 1 1,1 0-1,0 0 0,0 0 0,0-1 0,0 1 1,-1 0-1,1 0 0,0-1 0,0 1 1,0 0-1,0 0 0,0-1 0,0 1 0,0 0 1,0-1-1,0 1 0,0 0 0,0 0 1,0-1-1,0 1 0,0 0 0,0 0 1,0-1-1,0 1 0,0 0 0,0-1 0,0 1 1,1 0-1,-1-1 61,-32-1 308,31 2-405,1 0 1,-1 0-1,1 0 0,0 0 1,-1 0-1,1 0 1,-1 0-1,1 0 0,0 0 1,-1 0-1,1 0 0,-1 0 1,1 0-1,0-1 1,-1 1-1,1 0 0,-1 0 1,1 0-1,0-1 0,-1 1 1,1 0-1,0 0 0,-1-1 1,1 1-1,0 0 1,0-1-1,-1 1 0,1 0 1,0-1-1,0 1 0,-1-1 1,1 1-1,0 0 1,0-1-1,0 1 0,0-1 1,0 0-174,0 0 1,0 0-1,0-1 1,1 1-1,-1 0 0,0 0 1,1 0-1,-1 0 1,1 0-1,-1 1 1,1-1-1,0 0 1,-1 0-1,1 0 1,1-1-1,-1 1-39,1-1 0,-1 1 0,0-1 0,1 0-1,-1 1 1,0-1 0,0 0 0,0 0 0,0 0 0,-1 0 0,1 0 0,0-2-1,0-11-1052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6:21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21 464 428,'-20'-3'3125,"20"3"-3092,0 0 1,0 0 0,0-1 0,0 1 0,0 0 0,-1 0-1,1 0 1,0 0 0,0-1 0,0 1 0,0 0 0,0 0-1,0 0 1,0-1 0,0 1 0,0 0 0,0 0 0,1 0 0,-1 0-1,0-1 1,0 1 0,0 0 0,0 0 0,0 0 0,0 0-1,0-1 1,0 1 0,0 0 0,1 0 0,-1 0 0,0 0-1,0 0 1,0 0 0,0-1 0,0 1 0,1 0 0,-1 0 0,0 0-1,0 0 1,0 0 0,0 0 0,1 0 0,-1 0 0,0 0-1,0 0 1,0 0 0,1 0 0,40-17 707,-24 11-721,120-48 240,129-58 148,118-98-1031,-382 209 476,-1 0 0,0 0 0,1 0 0,-1 0 0,0 0 0,0 0 0,0 0 0,1 0 0,-1-1 0,0 1 0,-1 0 0,1 0 0,0-1 0,0 1 0,-1-1 0,1 1 0,0-1 1,-1 1-1,0-1 0,1 1 0,-1-1 0,0 0 0,0 1 0,0-1 0,0 1 0,0-1 0,0 0 0,0 1 0,-1-4 0,-4-7-1115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9:39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60 48,'-67'9'4899,"50"-8"-4242,0 1 0,-28 7-1,108-11-600,-13 2-92,522-62-1585,-599 52-2108,-3 3 2486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9:40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72 532,'-11'12'1092,"9"0"68,-1-2 40,6-5-520,5-1-308,10-4-156,14-4-144,8-6-244,16-2-364,6-5-332,9-4-168,-1-3-92,-1-3 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9:56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1256 708,'-1'0'248,"0"1"1,1 0-1,-1-1 0,1 1 0,-1-1 1,0 1-1,0-1 0,1 1 0,-1-1 1,0 1-1,0-1 0,1 0 0,-1 1 1,0-1-1,0 0 0,-1 0 0,-28 2 1659,26-2-1577,4 0 32,0 2-448,1-1 85,0 1 1,1-1-1,-1 1 0,0-1 1,0 0-1,1 0 0,-1 1 1,0-1-1,1 0 1,1 1-1,22 7-22,-20-7 20,0 0 0,0 0-1,0 0 1,0-1 0,1 0-1,-1 0 1,0 0 0,6 0-1,8-3-33,-1 0-1,0-1 0,0-1 0,0 0 1,-1-2-1,1 0 0,29-15 0,36-8-420,-64 23 499,-1 0 0,1-1 0,-1-1-1,30-18 1,-27 13-20,-9 6-9,0-1 0,0-1 0,-1 0-1,17-17 1,-25 22-11,-1 0-1,0 0 0,1 0 0,-2 0 1,1-1-1,0 1 0,-1-1 0,1-5 1,0 5-2,-1-1-1,1 1 1,0-1 0,0 1 0,3-6 0,21-32 25,26-60 0,-44 87 3,-4 8-16,-1 1 0,0-1 1,0 1-1,0-1 0,-1 0 1,0 0-1,0-1 1,0-10-1,3-67 326,0-68-420,-4 144 89,0 0 0,1-1 0,0 1-1,4-11 1,9-66-46,-13 70-53,-2 16 82,-1 0-1,1 0 0,0 0 1,0 0-1,0 0 0,0-1 1,0 1-1,0 0 1,1 0-1,-1 0 0,0 0 1,1 0-1,-1-1 0,0 1 1,1 0-1,-1 0 0,1 0 1,0 0-1,-1 0 1,2-1-1,-1-17-172,-1 19 182,0 0 4,1-1-1,0 1 1,-1-1 0,1 1-1,-1-1 1,1 0 0,-1 1-1,1-1 1,-1 1-1,0-1 1,1 0 0,-1 0-1,0 1 1,1-1 0,-1 0-1,0 1 1,0-1 0,0 0-1,1 0 1,-1 0-1,0 1 1,0-1 0,0 0-1,0 0 1,-1-1 0,12-41-55,-3 14 1,-8 29 49,2-15 110,6-28-4,1 29-46,-7 13-60,-1 0 1,0-1 0,0 1 0,0-1 0,0 0 0,0 1 0,0-1 0,0 0-1,0 1 1,-1-1 0,2-3 0,-2 3 8,1 0-1,-1 0 1,1 0-1,0 0 1,0 0 0,0 0-1,0 0 1,0 0 0,0 1-1,0-1 1,1 0-1,-1 1 1,3-3 0,9-13-14,-8 9 16,0 0 0,0 1 0,1 0 1,0 1-1,1-1 0,8-7 1,-13 13-7,4-4-3,0 1 1,0 0-1,1 0 1,-1 1 0,1-1-1,0 2 1,0-1-1,0 1 1,0 0 0,0 0-1,1 1 1,-1 0-1,13 0 1,-5 0-10,-1 2 0,1 0 1,-1 1-1,0 0 0,1 1 0,16 6 1,-14-3 8,1 1-1,-1 1 1,0 1 0,-1 1 0,0 0 0,-1 1 0,0 0 0,20 20 0,-10 1 44,40 66 0,-17-24-5,-25-37-3,31 65 0,-14-2 17,-22-27-41,-15-55-6,1-1 0,13 33 0,-2-13 4,0 1 1,10 48-1,2-13-5,-23-61-28,0 0 0,1-1 0,1 1 0,0-1 0,12 17 0,-16-25 18,0-1-1,0 1 1,0 0-1,0-1 1,1 1-1,-1-1 1,1 0-1,0 0 0,-1 0 1,1 0-1,0 0 1,6 2-1,-2-3 13,1 1-1,0-1 1,0-1 0,16 0-1,-21 0 3,3-1-6,-1 0-1,1 0 1,-1 0 0,1-1-1,-1 0 1,0 0-1,0 0 1,6-4 0,-4 3-25,0-1-1,0 1 1,1 0 0,9-2 0,69-19-235,-52 21 107,36 0-1,-35 3 59,36-6 0,-60 5 39,0 1 0,0 0 0,-1 0 0,14 3 0,19 0-2668,-52-11 687,-1-1 1014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7:00:16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110 493 632,'-43'-30'2335,"32"21"-1620,-1 0-1,0 1 0,-14-6 0,26 13-702,-1 1-1,1 0 1,0 0 0,-1 0 0,1-1 0,0 1-1,-1 0 1,1-1 0,0 1 0,0 0 0,-1-1-1,1 1 1,0 0 0,0-1 0,0 1 0,-1-1-1,1 1 1,0 0 0,0-1 0,0 1-1,0-1 1,0 1 0,0 0 0,0-1 0,0 1-1,0-1 1,0 1 0,0 0 0,0-1 0,0 1-1,0-1 1,1 1 0,-1 0 0,0-1 0,0 1-1,0 0 1,0-1 0,1 1 0,-1 0 0,0-1-1,0 1 1,1 0 0,-1-1 0,0 1-1,1 0 1,0-1 0,20-19 546,-15 15-655,45-37-617,2 2 1,67-36 0,0-1-814,-21 6 168,-9-3 26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7:00: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114 934 640,'-24'14'1245,"19"-10"-814,0-1 0,-1 1-1,1-1 1,-1-1 0,1 1-1,-1-1 1,0 0 0,0 0-1,0-1 1,0 0 0,-7 1-1,-2-4 525,31-8-645,-8 6-309,188-100-112,371-206-2538,-446 235 1382,-3-6 0,158-139 0,-105 52-191,-168 165 1434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7:00:33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43 134 956,'-5'-3'760,"1"1"0,0-1 0,0 0 0,0 0 0,0 0 0,0-1 0,-5-6 0,8 9-707,0-1-1,1 1 0,-1 0 1,1 0-1,0-1 0,-1 1 0,1 0 1,0-1-1,0 1 0,0 0 1,0-1-1,0 1 0,0 0 1,0-1-1,0 1 0,0 0 1,1 0-1,-1-1 0,1 1 1,-1 0-1,1 0 0,-1-1 1,1 1-1,0 0 0,-1 0 1,1 0-1,0 0 0,0 0 1,0 0-1,0 0 0,0 0 1,0 0-1,0 1 0,1-2 0,7-5-54,0 0 0,1 1 0,0 0 0,0 1 0,0 0 0,0 0-1,1 1 1,0 0 0,0 1 0,0 0 0,0 1 0,0 0 0,0 1-1,1 0 1,-1 1 0,1 0 0,-1 1 0,0 0 0,16 4 0,-14-2-35,-1 0-1,1 1 1,-1 0 0,0 1 0,-1 0 0,1 1 0,-1 0 0,0 1 0,0 0 0,-1 1 0,0 0 0,0 1-1,-1 0 1,0 0 0,-1 1 0,14 20 0,-14-14-48,0 1-1,-1 0 1,-1 0 0,-1 1-1,0 0 1,-2 0-1,0 0 1,0 0 0,-1 29-1,-4 18-282,-12 85 1,11-124 287,-14 95-215,-10 101-27,26-193 298,1 0 1,1-1-1,1 1 1,2 0-1,11 44 1,-12-63 30,1 1 0,0-1 0,1 1 1,0-1-1,0-1 0,1 1 0,0-1 1,1 0-1,0 0 0,0-1 1,1 0-1,0 0 0,1-1 0,-1 0 1,1 0-1,13 6 0,-8-6 43,1 0 1,-1-1-1,1-1 0,0-1 0,0 0 0,1-1 1,-1 0-1,1-1 0,0-1 0,-1-1 0,17-1 1,1-3 169,36-8 1,-42 6 135,1 2 0,38-2 0,-66 5-344,1 1 0,-1 0 0,0 0-1,0 0 1,1 0 0,-1 0 0,0 0 0,0 0 0,1 0-1,-1 1 1,0-1 0,0 0 0,1 0 0,-1 0 0,0 0-1,0 0 1,0 0 0,1 0 0,-1 0 0,0 1 0,0-1-1,0 0 1,0 0 0,1 0 0,-1 1 0,0-1 0,0 0-1,0 0 1,0 0 0,0 1 0,1-1 0,-1 0 0,0 0-1,0 0 1,0 1 0,0-1 0,0 0 0,0 1 0,-4 12 217,-21 24-140,11-18-39,-6 17-31,3 1 1,1 0-1,1 1 0,3 1 0,1 0 1,-9 59-1,-14 249 283,33-341-295,1 410 513,32 0-58,-28-357-386,-5 115 0,-2-141-52,-2 0 0,-1 0 0,-2 0 0,-22 60 0,15-57-32,0-1-1,-2 0 1,-2-1-1,-34 46 0,44-68-313,-1-1 1,0 0-1,0-1 0,-1 0 0,-1-1 0,1 0 0,-2 0 0,1-1 0,-1-1 1,0 0-1,0-1 0,-1-1 0,0 0 0,-27 6 0,25-8-385,-1-1 0,1-1 1,0 0-1,-28-3 0,-9-7-890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7:00:40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63 172,'-37'-38'6273,"37"38"-6252,0-1-1,0 1 1,0-1-1,0 1 0,0-1 1,0 1-1,0-1 1,0 1-1,0-1 1,0 1-1,0-1 0,1 1 1,-1-1-1,0 1 1,0 0-1,0-1 1,1 1-1,-1-1 1,0 1-1,1-1 0,-1 1 1,0 0-1,1-1 1,-1 1-1,0 0 1,1-1-1,-1 1 0,1 0 1,-1-1-1,0 1 1,1 0-1,-1 0 1,1 0-1,-1-1 1,1 1-1,-1 0 0,1 0 1,-1 0-1,1 0 1,-1 0-1,1 0 1,-1 0-1,1 0 0,-1 0 1,1 0-1,31-3-179,-29 3 218,552 0-237,-522 3 113,-23-2-81,-24 0-208,-64 3-899,-150 27-1,112-12 1409,404-80-3000,-256 56 1892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7:00:47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78 218 84,'-3'4'752,"-1"0"-1,0 0 1,0-1-1,-1 0 1,1 0-1,-1 0 1,0 0-1,1-1 1,-1 1-1,0-1 1,-1 0-1,1-1 1,0 1 0,-8 0-1,20-10 178,11-1-965,424-92 205,-347 80-148,477-94-1318,-565 113 1108,0 1-1,0 0 1,0 1-1,0 0 1,0 0-1,7 1 1,-13-1 134,0 1 1,0-1 0,0 0-1,-1 0 1,1 1 0,0-1-1,0 1 1,0-1 0,0 1-1,-1-1 1,1 1 0,0-1-1,0 1 1,-1 0 0,1-1-1,0 1 1,-1 0 0,1-1-1,-1 1 1,1 1-1,0 0-21,-1 0 0,0-1-1,0 1 1,0-1 0,0 1-1,0 0 1,0-1 0,0 1-1,0-1 1,-1 1 0,1 0-1,-1-1 1,1 1-1,-1-1 1,1 1 0,-2 1-1,-9 17-1015,0-1-1,-1 0 1,-1-1-1,-28 31 0,-69 56 146,107-102 1037,-13 15 2187,15-12-416,13-7-1151,131-63-19,-52 21-1026,136-55-4405,-199 85 3579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7:00:49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307 224 620,'-2'-10'545,"1"1"0,1 0 0,0-1 0,0 1-1,1-1 1,0 1 0,0 0 0,1 0 0,1-1 0,4-13 0,-4 15-470,0 1-1,1-1 1,0 1 0,0-1-1,0 1 1,1 0 0,0 1-1,0-1 1,1 1 0,0 0-1,0 0 1,8-5 0,-11 10-72,0-1 0,0 0 0,0 1 0,0 0 0,0-1 0,0 1 0,1 1 0,-1-1 0,1 0 1,-1 1-1,0 0 0,1-1 0,-1 1 0,1 1 0,-1-1 0,1 0 0,-1 1 0,0 0 0,1 0 0,-1 0 0,0 0 0,0 0 1,0 1-1,0-1 0,0 1 0,0 0 0,0 0 0,4 4 0,-1-1-1,0 1 0,-1-1 1,1 1-1,-1 1 0,0-1 0,-1 1 0,0 0 0,0 0 1,0 0-1,-1 1 0,3 9 0,0 8-3,-1 1 0,-1-1 0,-1 1 1,-1 0-1,-4 44 0,-22 133-100,13-133 47,1-4-3,3-25 5,1 0 0,1 0 1,3 1-1,6 79 0,-4-117 49,1 0 0,-1-1 0,1 1 0,0 0-1,0 0 1,1-1 0,-1 1 0,1 0 0,0-1 0,0 0 0,0 1 0,0-1 0,1 0 0,-1 0-1,1 0 1,0-1 0,3 4 0,-3-4 5,0-1 0,0 1 0,0-1 0,1 0 0,-1 0 0,0-1 0,0 1 0,0-1 0,1 1-1,-1-1 1,0 0 0,0 0 0,1 0 0,-1-1 0,0 1 0,0-1 0,1 0 0,-1 0 0,0 0 0,4-2 0,34-19 111,-33 17-37,0 0 0,-1 1-1,1 0 1,1 0 0,9-2 0,-37 56 182,4-11-218,2 0 0,3 1 0,0 0 0,3 0 1,1 1-1,0 61 0,7-51 2,2 0 1,2-1-1,3 0 1,27 95-1,6-22 6,-20-66-27,-3 1 0,16 87 0,-31-126-19,-1-1 0,0 0 0,-2 1 0,0-1 1,-2 1-1,0-1 0,0 1 0,-2-1 0,-1 0 0,0 0 0,-1-1 1,-11 25-1,0-12-89,-2-1 1,0-1-1,-2 0 1,-1-2-1,-1 0 1,-46 38-1,21-25-670,-1-2 0,-103 57-1,108-70-222,-1-3 0,0-2 0,-62 18 1,39-21-267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7:00:55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1 169 608,'13'-3'1044,"9"-4"56,4-3-116,6-2-128,3 0-196,2-2-119,-5 0-145,3 2-120,-6 0-100,6 0-64,-3 0-40,5 0-128,-5-3-272,-2 6-480,-4 1-313,-10 4-159,-24 11-1408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6:25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71 184,'25'22'965,"2"-2"-1,0 0 1,1-2 0,1 0-1,56 23 1,-84-41-921,-1 0 0,1 1 0,0-1 0,0 0 0,-1 0 1,1 0-1,0 1 0,0-1 0,-1 0 0,1 0 0,0 0 0,0 0 0,0 0 1,-1-1-1,1 1 0,0 0 0,0 0 0,0 0 0,-1-1 0,1 1 0,0 0 1,-1-1-1,1 1 0,0-1 0,-1 1 0,1-1 0,1 0 0,-1-1 1,0 1 0,0-1 0,0 0 0,0 0 0,0 0 0,0 0-1,-1 0 1,1 0 0,-1 0 0,1-3 0,0-1-18,0 0 0,-1 1 0,0-1 0,0 0 0,-1 0 0,1 1 0,-3-9 0,-1 1-38,-1 0 1,-1-1 0,0 2 0,-1-1-1,0 1 1,-1 0 0,0 0-1,-14-15 1,22 27 9,-1 1-1,1-1 0,0 0 1,-1 0-1,1 0 1,0 0-1,0 0 1,-1 0-1,1 0 1,0 0-1,0 0 1,-1 1-1,1-1 1,0 0-1,0 0 1,-1 0-1,1 0 1,0 1-1,0-1 1,0 0-1,-1 0 1,1 1-1,0-1 1,0 0-1,0 0 1,0 1-1,0-1 0,0 0 1,0 0-1,-1 1 1,1-1-1,0 0 1,0 0-1,0 1 1,0-1-1,0 0 1,0 1-1,0-1 1,0 0-1,0 0 1,1 1-1,-4 14-29,3 30-131,1-34-230,0 0 0,-1 0 0,-1 0 0,0 0 0,0-1 0,-7 22-1,3-24-2145,3-10 1282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7:00:55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6 286 984,'-5'33'1488,"13"-11"208,16-15-31,13-12-305,11-12-292,8-7-280,0-9-284,6-6-284,-1-1-308,-8 1-316,-2 3-428,-11 5-560,-8 2-285,-11 5-63,-10 5 72,-11 7 188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7:00:58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1 475 188,'14'-16'1413,"0"-1"0,-2-1-1,12-19 1,-24 36-1362,1 1 0,-1 0 0,0-1 0,0 1-1,0 0 1,1-1 0,-1 1 0,0 0 0,0-1 0,0 1-1,0 0 1,0-1 0,0 1 0,0-1 0,0 1 0,0 0-1,0-1 1,0 1 0,0-1 0,0 1 0,0 0 0,0-1-1,0 1 1,0-1 0,0 1 0,-1 0 0,1-1 0,0 1-1,0 0 1,0-1 0,-1 1 0,1 0 0,0 0 0,0-1-1,-1 1 1,1 0 0,0 0 0,-1-1 0,1 1 0,0 0-1,-1 0 1,1 0 0,0-1 0,-2 1 0,-10-12 411,12 12-458,0 0 0,0 0 0,0 0 0,0-1 0,0 1 0,0 0 0,0 0-1,0 0 1,-1 0 0,1-1 0,0 1 0,0 0 0,0 0 0,0 0 0,0 0 0,0 0-1,-1 0 1,1 0 0,0-1 0,0 1 0,0 0 0,0 0 0,-1 0 0,1 0-1,0 0 1,0 0 0,0 0 0,-1 0 0,1 0 0,0 0 0,0 0 0,0 0-1,0 0 1,-1 0 0,1 0 0,0 0 0,0 0 0,0 0 0,-1 0 0,1 0-1,0 1 1,0-1 0,0 0 0,0 0 0,-1 0 0,1 0 0,0-1 145,2-1-107,-2 0-27,1 1 1,-1 0 0,0-1-1,1 1 1,-1 0 0,0-1 0,0 1-1,0-1 1,0 1 0,0 0-1,0-1 1,-1 1 0,1 0-1,0-1 1,-1 1 0,1 0-1,-1-1 1,1 1 0,-1 0-1,0 0 1,-1-2 0,2 3 246,5-20 8,76-53-341,107-93 102,-110 101-1637,-77 65 1465,-1 0 1,1 1-1,0-1 0,-1 0 0,1 0 1,-1 0-1,1 0 0,0 1 0,-1-1 1,1 0-1,-1 1 0,1-1 0,-1 0 1,1 1-1,-1-1 0,1 0 0,-1 1 1,1-1-1,-1 1 0,0-1 0,1 1 1,-1-1-1,0 1 0,1 0 0,-1-1 1,0 1-1,1 0 0,9 20-2959,-10-14 1983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7:00:59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11 344 932,'-11'5'1092,"11"0"60,6-10-252,12-2-284,12-8-184,10-4-124,10-7-75,9-3-57,5-2-120,5-5-248,1 2-433,-4 0-327,-2-4-184,-2 0-96,-6-3 16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7:01:01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99 422 416,'-9'15'4757,"-1"-19"902,-6-4-4229,-6 2-58,18 6-1113,0-1 0,-1 0 0,1 0 0,0 0 0,0-1 0,0 1 0,0-1 0,-4-3 0,26-7-130,375-218-1007,-144 82-6675,-233 137 5791,-11 7 199,-10 5-1110,-15 8 1104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7:01:01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1 310 1400,'16'0'1660,"5"-2"160,3-6 85,8-1-621,8-3-516,5-10-496,6-4-700,8-8-736,5-9-392,0-5-213,-3-5-51,0 0 148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7:01:04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183 702 920,'-59'9'2135,"22"-3"498,-49 1 0,130-20-1338,1381-369 1778,-699 183-3058,-228 73 190,-481 123-71,-18 5-28,-27 12 17,9-6-112,-68 40 68,-88 66 0,98-62-39,-124 82 58,-226 149 85,-923 628 292,1328-896-470,-1 1-6,1 0 0,-24 24 0,42-33-144,12-8-74,14-7-300,3-7-1285,0 0-1,-1-1 1,-1-2-1,0 0 1,37-40 0,-34 31-14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7:01:23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0 543 352,'35'-66'6083,"-32"66"-5853,0 10-201,-1 11-65,-2 12 49,1 1-1,2-1 1,9 41 0,-12-72-10,0 0 1,1-1-1,0 1 1,-1-1-1,1 1 0,0 0 1,-1-1-1,1 0 1,0 1-1,0-1 1,0 1-1,0-1 1,1 0-1,-1 0 1,0 0-1,1 0 1,-1 0-1,0 0 1,1 0-1,-1 0 1,1 0-1,-1-1 1,1 1-1,0 0 0,-1-1 1,1 0-1,2 1 1,3 0 17,1-1 1,0 0 0,0 0-1,0-1 1,9-2-1,27-6 46,-2-2 0,1-1 0,78-36 1,118-75-237,-238 122 166,296-169-1291,-214 117-165,112-94 0,-120 75 52,-22 8 98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7:01:33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1 146 176,'0'0'1123,"20"3"-532,-8 41-314,-10-35-197,0-1 0,0 0 0,0 1-1,1-1 1,0 0 0,1 0 0,0 0-1,0-1 1,7 10 0,-8-15-35,-1 0 1,1 0-1,-1-1 0,1 1 1,0-1-1,0 0 0,-1 1 1,1-1-1,0 0 0,0-1 1,0 1-1,0-1 0,0 1 0,0-1 1,0 0-1,0 0 0,0 0 1,1 0-1,-1-1 0,5-1 1,9-2 77,-1 0 0,24-10 1,-32 11-96,461-218-2670,-373 170 1609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7:01:41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0 253 576,'14'-3'3389,"-13"2"-3332,-1 1 1,1 0 0,0-1-1,-1 1 1,1 0-1,0 0 1,-1 0 0,1 0-1,0 0 1,-1 0-1,1 0 1,0 0-1,0 0 1,-1 0 0,1 0-1,0 0 1,-1 0-1,1 1 1,0-1 0,-1 0-1,1 1 1,0-1-1,-1 0 1,1 1 0,-1-1-1,1 0 1,-1 1-1,1-1 1,-1 1-1,1-1 1,-1 1 0,1 1-1,1-1-58,12 12 25,1 0 1,1-1-1,18 12 0,-27-21-5,0 1 0,0-1 0,0-1-1,0 1 1,1-1 0,-1 0 0,1-1 0,-1 0 0,1 0 0,-1-1-1,12 0 1,20-4-101,-1-1-1,1-2 0,-1-2 1,-1-2-1,43-17 1,-4-4-1061,99-58 0,-55 16-136,-9-6-40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7:01:44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0 260 748,'4'-16'3016,"5"14"-1210,-7 3-1744,1 0 1,-1 0 0,0 0-1,0 1 1,0-1 0,-1 1-1,1-1 1,0 1-1,0 0 1,1 2 0,1 0-63,0 0 1,1-1 0,0 1-1,-1-1 1,1 0 0,0 0-1,1 0 1,-1-1 0,0 1-1,1-1 1,0-1 0,-1 1-1,1-1 1,0 0 0,-1 0-1,8-1 1,11 1-6,1-1 1,37-5-1,14-7-556,0-4-1,-1-2 1,-1-4-1,-1-3 1,-1-3 0,116-65-1,-50 11-716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6:56:03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1 380,'-35'2'768,"3"5"-156,3 1-532,5 4-448,3 2-232,5 0-128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7:01:49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1061 600,'-1'-4'589,"-1"-2"73,0 0 0,-1 1-1,1-1 1,-1 0 0,0 1-1,-1 0 1,-5-8 0,7 10-456,0 0 1,0 0-1,0 0 1,0-1-1,1 1 1,-3-8 0,-10-17 552,14 27-755,0 1 0,-1 0 0,1 0 0,0 0 0,-1 0 0,1 0 1,0 0-1,0 0 0,-1 0 0,1 0 0,0 0 0,-1 0 0,1 0 0,0 0 0,0 0 0,-1 0 0,1 0 0,0 0 0,-1 0 0,1 0 0,0 0 0,0 0 0,-1 0 0,1 1 1,0-1-1,0 0 0,-1 0 0,1 0 0,0 0 0,0 1 0,-1-1 0,1 0 0,0 0 0,0 1 0,0-1 0,0 0 0,0 0 0,-1 1 0,1-1 0,0 0 0,0 0 1,0 1-1,0-1 0,0 0 0,0 0 0,0 1 0,0-1 0,0 0 0,0 1 0,0-1 0,0 0 0,0 1 0,0-1 0,-6 24 3,6-20 11,-1-4-17,1 1-1,0 0 1,-1 0-1,1-1 1,0 1-1,0 0 1,-1-1 0,1 1-1,0 0 1,0 0-1,0-1 1,0 1-1,0 0 1,0 0-1,0-1 1,1 1-1,-1 0 1,0 0 0,0-1-1,1 1 1,-1 0-1,0 0 1,0-1-1,1 1 1,-1-1-1,1 1 1,-1 0-1,1-1 1,-1 1 0,1-1-1,-1 1 1,1-1-1,0 1 1,-1-1-1,1 1 1,-1-1-1,1 0 1,0 1-1,0-1 1,-1 0 0,1 0-1,0 0 1,-1 1-1,1-1 1,0 0-1,0 0 1,-1 0-1,1 0 1,0 0-1,0 0 1,1-1 0,6 0 0,0 0 1,0 0 0,0-1 0,7-3-1,-14 5-1,58-24 5,-1-1-1,103-64 0,-110 59-31,819-521-4210,-577 349 1091,-189 126 1770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7:01:52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11 531 720,'-2'-4'945,"1"-1"-1,-1 1 1,1-1-1,-1 1 1,1-1-1,1 1 1,-1-10-1,0 11-766,1 1 0,0-1 0,0 1 0,0 0 0,1-1 0,-1 1 0,1-1 0,-1 1 0,1-1 0,0 1-1,0 0 1,0 0 0,0-1 0,0 1 0,1 0 0,-1 0 0,2-2 0,-2 4-174,0-1 0,0 1 0,1 0 0,-1-1-1,0 1 1,0 0 0,0 0 0,1 0 0,-1 0 0,0 0 0,0 0 0,1 0-1,-1 0 1,0 0 0,0 1 0,0-1 0,1 0 0,-1 1 0,0-1 0,0 1-1,0-1 1,0 1 0,0 0 0,0 0 0,0-1 0,0 1 0,0 0 0,0 1-1,27 25 24,13 29 65,-31-41-43,-1-1 0,2 0 1,0-1-1,14 13 0,-20-22-24,0 0 0,0 0 0,0-1 0,1 0 0,-1 0 0,1 0 0,0 0 0,0-1 0,0 0 0,0-1 0,0 1 0,1-1 0,-1 0 0,0-1 0,8 1 0,4-2 26,0-1 0,1 0 0,-2-2 1,1 0-1,20-7 0,88-39 13,-112 44-67,339-177-552,-16-29-2464,-257 160 1461,42-34-2455,-99 62 2151,-21 10 249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7:01:55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0 612 420,'22'-197'9032,"-22"196"-8997,0 0 0,0 0 0,0-1 0,0 1 0,1 0 0,-1 0 0,0-1 0,0 1 0,1 0 0,-1 0 0,1 0 0,-1-1 0,1 1 0,0 0 0,-1 0 0,1 0 0,0 0 0,0 0 0,0 0 0,0 0 0,-1 1 0,1-1 0,0 0 0,1 0 0,-1 1 0,0-1 0,0 0 0,1 0 0,0 1-19,1 1 0,-1-1-1,0 0 1,0 0-1,0 1 1,0 0 0,0-1-1,0 1 1,0 0-1,-1 0 1,1 0 0,0 0-1,0 0 1,0 0-1,1 2 1,8 6 37,0 1 0,-1 1 1,15 18-1,14 31 262,-27-40-209,1 0 0,15 19 0,-23-34-85,0 0-1,-1 0 0,2-1 0,-1 1 0,0-1 0,1 0 0,0-1 1,0 1-1,0-1 0,0 0 0,10 3 0,-3-3 22,0-1 0,0 0-1,0 0 1,0-1 0,1-1-1,-1-1 1,23-2 0,7-6 93,44-13 1,-74 18-114,398-144-125,-5-35-2120,-277 123 837,-89 42 895,317-150-5478,-278 127 4185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7:01:58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1907 189 236,'3'-24'1715,"-3"22"-1494,1-1 0,-1 1 0,1-1 0,-1 1 1,0-1-1,1 1 0,-1 0 0,-1-1 1,1 1-1,0-1 0,-1 1 0,1-1 1,-1 1-1,1 0 0,-1-1 0,0 1 1,0 0-1,0-1 0,-3-3 0,-20-30 573,22 32-789,-1-1 1,1 0 0,-1 1-1,0 0 1,0 0 0,-1 0-1,1 0 1,-1 0 0,0 1 0,0-1-1,0 1 1,-9-5 0,4 4-20,0 0 0,0 1 0,-1 1 0,0-1 0,1 2 0,-1-1 0,0 1 0,0 1 0,0 0 1,0 0-1,0 1 0,0 0 0,0 1 0,1 0 0,-1 0 0,-17 8 0,-4 3-29,0 2-1,1 1 1,-46 32-1,-377 303-187,33 44 261,-132 213 85,514-565 484,41-50-471,-1-1-1,0 0 1,0 0 0,0-13 0,-13 28-6583,-2-4 5150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7:01:58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93 508,'38'-93'6139,"-52"161"-5765,0-7-380,-9 110 0,10 66 118,7-91 6,4-103-40,-2 27 578,4 77-1,5-134 148,4-16-259,11-23-9,-14 18-457,49-63-168,3 2 1,76-69 0,-86 94-1824,3 2 1,1 2 0,94-53-1,-129 83 263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7:02:00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2371 24 636,'-378'-23'5168,"142"23"-5191,-400 52 1,254 15-110,310-49 116,0 3-1,2 3 1,-80 40-1,-3 24-13,5-3-29,102-61-791,35-24-2256,9-1 2743,-13-5-582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7:02:00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1 196,'-21'72'396,"0"-3"-140,2-6-60,0-10-4,9-13 8,-1-4 36,3-12 20,8-2 20,5-10-20,11-5-120,16-7-348,11-9-272,13-13-156,5-9-84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9F037-076D-4B29-9D7C-4CAE75C5F2DF}" type="datetimeFigureOut">
              <a:rPr lang="en-IN" smtClean="0"/>
              <a:t>06-07-2025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AFD35-C1D0-4FA9-B027-AD2B032063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155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A02E7-AA73-424C-9C43-061D49687F83}" type="datetime1">
              <a:rPr lang="en-IN" smtClean="0"/>
              <a:t>06-07-2025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Presented by: Kamal Basha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94A1C-98EB-4447-8D55-6ACDE1A036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433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5C79-7EB9-41F9-B084-099383338E6A}" type="datetime1">
              <a:rPr lang="en-IN" smtClean="0"/>
              <a:t>06-07-2025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Presented by: Kamal Basha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94A1C-98EB-4447-8D55-6ACDE1A036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6224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210E-E063-4940-B493-22F2E880BFC9}" type="datetime1">
              <a:rPr lang="en-IN" smtClean="0"/>
              <a:t>06-07-2025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Presented by: Kamal Basha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94A1C-98EB-4447-8D55-6ACDE1A03614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429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04FA0-8504-49A7-8FBD-9752DCF66B27}" type="datetime1">
              <a:rPr lang="en-IN" smtClean="0"/>
              <a:t>06-07-2025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Presented by: Kamal Basha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94A1C-98EB-4447-8D55-6ACDE1A036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613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8AEE5-4DA0-4130-812B-723AB327D2FF}" type="datetime1">
              <a:rPr lang="en-IN" smtClean="0"/>
              <a:t>06-07-2025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Presented by: Kamal Basha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94A1C-98EB-4447-8D55-6ACDE1A03614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099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2CCE-6F1A-4D5E-8F67-5741D43C9BD5}" type="datetime1">
              <a:rPr lang="en-IN" smtClean="0"/>
              <a:t>06-07-2025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Presented by: Kamal Basha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94A1C-98EB-4447-8D55-6ACDE1A036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407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8D5E7-42CC-4FAC-A0DF-A9C3B889D411}" type="datetime1">
              <a:rPr lang="en-IN" smtClean="0"/>
              <a:t>06-07-2025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Presented by: Kamal Basha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94A1C-98EB-4447-8D55-6ACDE1A036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529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D9DB4-CE76-4D2D-BC14-8072A73F5F77}" type="datetime1">
              <a:rPr lang="en-IN" smtClean="0"/>
              <a:t>06-07-2025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Presented by: Kamal Basha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94A1C-98EB-4447-8D55-6ACDE1A036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016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7AB1E-30BF-4684-8F91-3CFC6170FDE3}" type="datetime1">
              <a:rPr lang="en-IN" smtClean="0"/>
              <a:t>06-07-2025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Presented by: Kamal Basha</a:t>
            </a:r>
          </a:p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94A1C-98EB-4447-8D55-6ACDE1A036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6239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77A41-B7AC-4B94-9F69-E8CA1A8E1B15}" type="datetime1">
              <a:rPr lang="en-IN" smtClean="0"/>
              <a:t>06-07-2025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Presented by: Kamal Basha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94A1C-98EB-4447-8D55-6ACDE1A036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2695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3F1EE-A140-4A64-8B9D-21D947517F72}" type="datetime1">
              <a:rPr lang="en-IN" smtClean="0"/>
              <a:t>06-07-2025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Presented by: Kamal Basha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94A1C-98EB-4447-8D55-6ACDE1A036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835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4CC87-BF1A-46B8-A116-E7188DE222F3}" type="datetime1">
              <a:rPr lang="en-IN" smtClean="0"/>
              <a:t>06-07-2025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Presented by: Kamal Basha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94A1C-98EB-4447-8D55-6ACDE1A036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819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4302A-122C-48C2-B58A-A9AA467D46D3}" type="datetime1">
              <a:rPr lang="en-IN" smtClean="0"/>
              <a:t>06-07-2025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Presented by: Kamal Basha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94A1C-98EB-4447-8D55-6ACDE1A036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099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F0D3-3B80-406D-8494-7B7F5A120C97}" type="datetime1">
              <a:rPr lang="en-IN" smtClean="0"/>
              <a:t>06-07-2025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Presented by: Kamal Basha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94A1C-98EB-4447-8D55-6ACDE1A036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8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46998-5F9E-43ED-885A-1324CC1B2F08}" type="datetime1">
              <a:rPr lang="en-IN" smtClean="0"/>
              <a:t>06-07-2025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Presented by: Kamal Basha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94A1C-98EB-4447-8D55-6ACDE1A036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229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B1780-027B-4FDE-823E-DE8761EF0066}" type="datetime1">
              <a:rPr lang="en-IN" smtClean="0"/>
              <a:t>06-07-2025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Presented by: Kamal Basha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94A1C-98EB-4447-8D55-6ACDE1A036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3150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1358-20DD-4221-83CC-F82A9167D168}" type="datetime1">
              <a:rPr lang="en-IN" smtClean="0"/>
              <a:t>06-07-2025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Presented by: Kamal Basha</a:t>
            </a:r>
          </a:p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3694A1C-98EB-4447-8D55-6ACDE1A036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61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4.xml"/><Relationship Id="rId3" Type="http://schemas.openxmlformats.org/officeDocument/2006/relationships/image" Target="../media/image3.jpeg"/><Relationship Id="rId7" Type="http://schemas.openxmlformats.org/officeDocument/2006/relationships/customXml" Target="../ink/ink1.xml"/><Relationship Id="rId12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customXml" Target="../ink/ink3.xml"/><Relationship Id="rId5" Type="http://schemas.openxmlformats.org/officeDocument/2006/relationships/image" Target="../media/image5.jpeg"/><Relationship Id="rId10" Type="http://schemas.openxmlformats.org/officeDocument/2006/relationships/image" Target="../media/image8.png"/><Relationship Id="rId4" Type="http://schemas.openxmlformats.org/officeDocument/2006/relationships/image" Target="../media/image4.jpeg"/><Relationship Id="rId9" Type="http://schemas.openxmlformats.org/officeDocument/2006/relationships/customXml" Target="../ink/ink2.xml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.png"/><Relationship Id="rId21" Type="http://schemas.openxmlformats.org/officeDocument/2006/relationships/customXml" Target="../ink/ink13.xml"/><Relationship Id="rId42" Type="http://schemas.openxmlformats.org/officeDocument/2006/relationships/image" Target="../media/image31.png"/><Relationship Id="rId47" Type="http://schemas.openxmlformats.org/officeDocument/2006/relationships/customXml" Target="../ink/ink26.xml"/><Relationship Id="rId63" Type="http://schemas.openxmlformats.org/officeDocument/2006/relationships/customXml" Target="../ink/ink34.xml"/><Relationship Id="rId68" Type="http://schemas.openxmlformats.org/officeDocument/2006/relationships/image" Target="../media/image44.png"/><Relationship Id="rId84" Type="http://schemas.openxmlformats.org/officeDocument/2006/relationships/image" Target="../media/image52.png"/><Relationship Id="rId89" Type="http://schemas.openxmlformats.org/officeDocument/2006/relationships/customXml" Target="../ink/ink47.xml"/><Relationship Id="rId16" Type="http://schemas.openxmlformats.org/officeDocument/2006/relationships/image" Target="../media/image18.png"/><Relationship Id="rId107" Type="http://schemas.openxmlformats.org/officeDocument/2006/relationships/customXml" Target="../ink/ink56.xml"/><Relationship Id="rId11" Type="http://schemas.openxmlformats.org/officeDocument/2006/relationships/customXml" Target="../ink/ink8.xml"/><Relationship Id="rId32" Type="http://schemas.openxmlformats.org/officeDocument/2006/relationships/image" Target="../media/image26.png"/><Relationship Id="rId37" Type="http://schemas.openxmlformats.org/officeDocument/2006/relationships/customXml" Target="../ink/ink21.xml"/><Relationship Id="rId53" Type="http://schemas.openxmlformats.org/officeDocument/2006/relationships/customXml" Target="../ink/ink29.xml"/><Relationship Id="rId58" Type="http://schemas.openxmlformats.org/officeDocument/2006/relationships/image" Target="../media/image39.png"/><Relationship Id="rId74" Type="http://schemas.openxmlformats.org/officeDocument/2006/relationships/image" Target="../media/image47.png"/><Relationship Id="rId79" Type="http://schemas.openxmlformats.org/officeDocument/2006/relationships/customXml" Target="../ink/ink42.xml"/><Relationship Id="rId102" Type="http://schemas.openxmlformats.org/officeDocument/2006/relationships/image" Target="../media/image61.png"/><Relationship Id="rId5" Type="http://schemas.openxmlformats.org/officeDocument/2006/relationships/customXml" Target="../ink/ink5.xml"/><Relationship Id="rId90" Type="http://schemas.openxmlformats.org/officeDocument/2006/relationships/image" Target="../media/image55.png"/><Relationship Id="rId95" Type="http://schemas.openxmlformats.org/officeDocument/2006/relationships/customXml" Target="../ink/ink50.xml"/><Relationship Id="rId22" Type="http://schemas.openxmlformats.org/officeDocument/2006/relationships/image" Target="../media/image21.png"/><Relationship Id="rId27" Type="http://schemas.openxmlformats.org/officeDocument/2006/relationships/customXml" Target="../ink/ink16.xml"/><Relationship Id="rId43" Type="http://schemas.openxmlformats.org/officeDocument/2006/relationships/customXml" Target="../ink/ink24.xml"/><Relationship Id="rId48" Type="http://schemas.openxmlformats.org/officeDocument/2006/relationships/image" Target="../media/image34.png"/><Relationship Id="rId64" Type="http://schemas.openxmlformats.org/officeDocument/2006/relationships/image" Target="../media/image42.png"/><Relationship Id="rId69" Type="http://schemas.openxmlformats.org/officeDocument/2006/relationships/customXml" Target="../ink/ink37.xml"/><Relationship Id="rId80" Type="http://schemas.openxmlformats.org/officeDocument/2006/relationships/image" Target="../media/image50.png"/><Relationship Id="rId85" Type="http://schemas.openxmlformats.org/officeDocument/2006/relationships/customXml" Target="../ink/ink45.xml"/><Relationship Id="rId12" Type="http://schemas.openxmlformats.org/officeDocument/2006/relationships/image" Target="../media/image16.png"/><Relationship Id="rId17" Type="http://schemas.openxmlformats.org/officeDocument/2006/relationships/customXml" Target="../ink/ink11.xml"/><Relationship Id="rId33" Type="http://schemas.openxmlformats.org/officeDocument/2006/relationships/customXml" Target="../ink/ink19.xml"/><Relationship Id="rId38" Type="http://schemas.openxmlformats.org/officeDocument/2006/relationships/image" Target="../media/image29.png"/><Relationship Id="rId59" Type="http://schemas.openxmlformats.org/officeDocument/2006/relationships/customXml" Target="../ink/ink32.xml"/><Relationship Id="rId103" Type="http://schemas.openxmlformats.org/officeDocument/2006/relationships/customXml" Target="../ink/ink54.xml"/><Relationship Id="rId108" Type="http://schemas.openxmlformats.org/officeDocument/2006/relationships/image" Target="../media/image64.png"/><Relationship Id="rId20" Type="http://schemas.openxmlformats.org/officeDocument/2006/relationships/image" Target="../media/image20.png"/><Relationship Id="rId41" Type="http://schemas.openxmlformats.org/officeDocument/2006/relationships/customXml" Target="../ink/ink23.xml"/><Relationship Id="rId54" Type="http://schemas.openxmlformats.org/officeDocument/2006/relationships/image" Target="../media/image37.png"/><Relationship Id="rId62" Type="http://schemas.openxmlformats.org/officeDocument/2006/relationships/image" Target="../media/image41.png"/><Relationship Id="rId70" Type="http://schemas.openxmlformats.org/officeDocument/2006/relationships/image" Target="../media/image45.png"/><Relationship Id="rId75" Type="http://schemas.openxmlformats.org/officeDocument/2006/relationships/customXml" Target="../ink/ink40.xml"/><Relationship Id="rId83" Type="http://schemas.openxmlformats.org/officeDocument/2006/relationships/customXml" Target="../ink/ink44.xml"/><Relationship Id="rId88" Type="http://schemas.openxmlformats.org/officeDocument/2006/relationships/image" Target="../media/image54.png"/><Relationship Id="rId91" Type="http://schemas.openxmlformats.org/officeDocument/2006/relationships/customXml" Target="../ink/ink48.xml"/><Relationship Id="rId9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5" Type="http://schemas.openxmlformats.org/officeDocument/2006/relationships/customXml" Target="../ink/ink10.xml"/><Relationship Id="rId23" Type="http://schemas.openxmlformats.org/officeDocument/2006/relationships/customXml" Target="../ink/ink14.xml"/><Relationship Id="rId28" Type="http://schemas.openxmlformats.org/officeDocument/2006/relationships/image" Target="../media/image24.png"/><Relationship Id="rId36" Type="http://schemas.openxmlformats.org/officeDocument/2006/relationships/image" Target="../media/image28.png"/><Relationship Id="rId49" Type="http://schemas.openxmlformats.org/officeDocument/2006/relationships/customXml" Target="../ink/ink27.xml"/><Relationship Id="rId57" Type="http://schemas.openxmlformats.org/officeDocument/2006/relationships/customXml" Target="../ink/ink31.xml"/><Relationship Id="rId106" Type="http://schemas.openxmlformats.org/officeDocument/2006/relationships/image" Target="../media/image63.png"/><Relationship Id="rId10" Type="http://schemas.openxmlformats.org/officeDocument/2006/relationships/image" Target="../media/image15.png"/><Relationship Id="rId31" Type="http://schemas.openxmlformats.org/officeDocument/2006/relationships/customXml" Target="../ink/ink18.xml"/><Relationship Id="rId44" Type="http://schemas.openxmlformats.org/officeDocument/2006/relationships/image" Target="../media/image32.png"/><Relationship Id="rId52" Type="http://schemas.openxmlformats.org/officeDocument/2006/relationships/image" Target="../media/image36.png"/><Relationship Id="rId60" Type="http://schemas.openxmlformats.org/officeDocument/2006/relationships/image" Target="../media/image40.png"/><Relationship Id="rId65" Type="http://schemas.openxmlformats.org/officeDocument/2006/relationships/customXml" Target="../ink/ink35.xml"/><Relationship Id="rId73" Type="http://schemas.openxmlformats.org/officeDocument/2006/relationships/customXml" Target="../ink/ink39.xml"/><Relationship Id="rId78" Type="http://schemas.openxmlformats.org/officeDocument/2006/relationships/image" Target="../media/image49.png"/><Relationship Id="rId81" Type="http://schemas.openxmlformats.org/officeDocument/2006/relationships/customXml" Target="../ink/ink43.xml"/><Relationship Id="rId86" Type="http://schemas.openxmlformats.org/officeDocument/2006/relationships/image" Target="../media/image53.png"/><Relationship Id="rId94" Type="http://schemas.openxmlformats.org/officeDocument/2006/relationships/image" Target="../media/image57.png"/><Relationship Id="rId99" Type="http://schemas.openxmlformats.org/officeDocument/2006/relationships/customXml" Target="../ink/ink52.xml"/><Relationship Id="rId101" Type="http://schemas.openxmlformats.org/officeDocument/2006/relationships/customXml" Target="../ink/ink53.xml"/><Relationship Id="rId4" Type="http://schemas.openxmlformats.org/officeDocument/2006/relationships/image" Target="../media/image3.jpeg"/><Relationship Id="rId9" Type="http://schemas.openxmlformats.org/officeDocument/2006/relationships/customXml" Target="../ink/ink7.xml"/><Relationship Id="rId13" Type="http://schemas.openxmlformats.org/officeDocument/2006/relationships/customXml" Target="../ink/ink9.xml"/><Relationship Id="rId18" Type="http://schemas.openxmlformats.org/officeDocument/2006/relationships/image" Target="../media/image19.png"/><Relationship Id="rId39" Type="http://schemas.openxmlformats.org/officeDocument/2006/relationships/customXml" Target="../ink/ink22.xml"/><Relationship Id="rId34" Type="http://schemas.openxmlformats.org/officeDocument/2006/relationships/image" Target="../media/image27.png"/><Relationship Id="rId50" Type="http://schemas.openxmlformats.org/officeDocument/2006/relationships/image" Target="../media/image35.png"/><Relationship Id="rId55" Type="http://schemas.openxmlformats.org/officeDocument/2006/relationships/customXml" Target="../ink/ink30.xml"/><Relationship Id="rId76" Type="http://schemas.openxmlformats.org/officeDocument/2006/relationships/image" Target="../media/image48.png"/><Relationship Id="rId97" Type="http://schemas.openxmlformats.org/officeDocument/2006/relationships/customXml" Target="../ink/ink51.xml"/><Relationship Id="rId104" Type="http://schemas.openxmlformats.org/officeDocument/2006/relationships/image" Target="../media/image62.png"/><Relationship Id="rId7" Type="http://schemas.openxmlformats.org/officeDocument/2006/relationships/customXml" Target="../ink/ink6.xml"/><Relationship Id="rId71" Type="http://schemas.openxmlformats.org/officeDocument/2006/relationships/customXml" Target="../ink/ink38.xml"/><Relationship Id="rId92" Type="http://schemas.openxmlformats.org/officeDocument/2006/relationships/image" Target="../media/image56.png"/><Relationship Id="rId2" Type="http://schemas.openxmlformats.org/officeDocument/2006/relationships/image" Target="../media/image11.png"/><Relationship Id="rId29" Type="http://schemas.openxmlformats.org/officeDocument/2006/relationships/customXml" Target="../ink/ink17.xml"/><Relationship Id="rId24" Type="http://schemas.openxmlformats.org/officeDocument/2006/relationships/image" Target="../media/image22.png"/><Relationship Id="rId40" Type="http://schemas.openxmlformats.org/officeDocument/2006/relationships/image" Target="../media/image30.png"/><Relationship Id="rId45" Type="http://schemas.openxmlformats.org/officeDocument/2006/relationships/customXml" Target="../ink/ink25.xml"/><Relationship Id="rId66" Type="http://schemas.openxmlformats.org/officeDocument/2006/relationships/image" Target="../media/image43.png"/><Relationship Id="rId87" Type="http://schemas.openxmlformats.org/officeDocument/2006/relationships/customXml" Target="../ink/ink46.xml"/><Relationship Id="rId61" Type="http://schemas.openxmlformats.org/officeDocument/2006/relationships/customXml" Target="../ink/ink33.xml"/><Relationship Id="rId82" Type="http://schemas.openxmlformats.org/officeDocument/2006/relationships/image" Target="../media/image51.png"/><Relationship Id="rId19" Type="http://schemas.openxmlformats.org/officeDocument/2006/relationships/customXml" Target="../ink/ink12.xml"/><Relationship Id="rId14" Type="http://schemas.openxmlformats.org/officeDocument/2006/relationships/image" Target="../media/image17.png"/><Relationship Id="rId30" Type="http://schemas.openxmlformats.org/officeDocument/2006/relationships/image" Target="../media/image25.png"/><Relationship Id="rId35" Type="http://schemas.openxmlformats.org/officeDocument/2006/relationships/customXml" Target="../ink/ink20.xml"/><Relationship Id="rId56" Type="http://schemas.openxmlformats.org/officeDocument/2006/relationships/image" Target="../media/image38.png"/><Relationship Id="rId77" Type="http://schemas.openxmlformats.org/officeDocument/2006/relationships/customXml" Target="../ink/ink41.xml"/><Relationship Id="rId100" Type="http://schemas.openxmlformats.org/officeDocument/2006/relationships/image" Target="../media/image60.png"/><Relationship Id="rId105" Type="http://schemas.openxmlformats.org/officeDocument/2006/relationships/customXml" Target="../ink/ink55.xml"/><Relationship Id="rId8" Type="http://schemas.openxmlformats.org/officeDocument/2006/relationships/image" Target="../media/image14.png"/><Relationship Id="rId51" Type="http://schemas.openxmlformats.org/officeDocument/2006/relationships/customXml" Target="../ink/ink28.xml"/><Relationship Id="rId72" Type="http://schemas.openxmlformats.org/officeDocument/2006/relationships/image" Target="../media/image46.png"/><Relationship Id="rId93" Type="http://schemas.openxmlformats.org/officeDocument/2006/relationships/customXml" Target="../ink/ink49.xml"/><Relationship Id="rId98" Type="http://schemas.openxmlformats.org/officeDocument/2006/relationships/image" Target="../media/image59.png"/><Relationship Id="rId3" Type="http://schemas.openxmlformats.org/officeDocument/2006/relationships/image" Target="../media/image12.jpg"/><Relationship Id="rId25" Type="http://schemas.openxmlformats.org/officeDocument/2006/relationships/customXml" Target="../ink/ink15.xml"/><Relationship Id="rId46" Type="http://schemas.openxmlformats.org/officeDocument/2006/relationships/image" Target="../media/image33.png"/><Relationship Id="rId67" Type="http://schemas.openxmlformats.org/officeDocument/2006/relationships/customXml" Target="../ink/ink3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18" Type="http://schemas.openxmlformats.org/officeDocument/2006/relationships/customXml" Target="../ink/ink65.xml"/><Relationship Id="rId26" Type="http://schemas.openxmlformats.org/officeDocument/2006/relationships/customXml" Target="../ink/ink69.xml"/><Relationship Id="rId39" Type="http://schemas.openxmlformats.org/officeDocument/2006/relationships/image" Target="../media/image83.png"/><Relationship Id="rId21" Type="http://schemas.openxmlformats.org/officeDocument/2006/relationships/image" Target="../media/image74.png"/><Relationship Id="rId34" Type="http://schemas.openxmlformats.org/officeDocument/2006/relationships/customXml" Target="../ink/ink73.xml"/><Relationship Id="rId42" Type="http://schemas.openxmlformats.org/officeDocument/2006/relationships/customXml" Target="../ink/ink77.xml"/><Relationship Id="rId47" Type="http://schemas.openxmlformats.org/officeDocument/2006/relationships/image" Target="../media/image87.png"/><Relationship Id="rId50" Type="http://schemas.openxmlformats.org/officeDocument/2006/relationships/customXml" Target="../ink/ink81.xml"/><Relationship Id="rId55" Type="http://schemas.openxmlformats.org/officeDocument/2006/relationships/image" Target="../media/image91.png"/><Relationship Id="rId7" Type="http://schemas.openxmlformats.org/officeDocument/2006/relationships/image" Target="../media/image67.png"/><Relationship Id="rId2" Type="http://schemas.openxmlformats.org/officeDocument/2006/relationships/customXml" Target="../ink/ink57.xml"/><Relationship Id="rId16" Type="http://schemas.openxmlformats.org/officeDocument/2006/relationships/customXml" Target="../ink/ink64.xml"/><Relationship Id="rId29" Type="http://schemas.openxmlformats.org/officeDocument/2006/relationships/image" Target="../media/image78.png"/><Relationship Id="rId11" Type="http://schemas.openxmlformats.org/officeDocument/2006/relationships/image" Target="../media/image69.png"/><Relationship Id="rId24" Type="http://schemas.openxmlformats.org/officeDocument/2006/relationships/customXml" Target="../ink/ink68.xml"/><Relationship Id="rId32" Type="http://schemas.openxmlformats.org/officeDocument/2006/relationships/customXml" Target="../ink/ink72.xml"/><Relationship Id="rId37" Type="http://schemas.openxmlformats.org/officeDocument/2006/relationships/image" Target="../media/image82.png"/><Relationship Id="rId40" Type="http://schemas.openxmlformats.org/officeDocument/2006/relationships/customXml" Target="../ink/ink76.xml"/><Relationship Id="rId45" Type="http://schemas.openxmlformats.org/officeDocument/2006/relationships/image" Target="../media/image86.png"/><Relationship Id="rId53" Type="http://schemas.openxmlformats.org/officeDocument/2006/relationships/image" Target="../media/image90.png"/><Relationship Id="rId58" Type="http://schemas.openxmlformats.org/officeDocument/2006/relationships/customXml" Target="../ink/ink85.xml"/><Relationship Id="rId5" Type="http://schemas.openxmlformats.org/officeDocument/2006/relationships/image" Target="../media/image66.png"/><Relationship Id="rId19" Type="http://schemas.openxmlformats.org/officeDocument/2006/relationships/image" Target="../media/image73.png"/><Relationship Id="rId4" Type="http://schemas.openxmlformats.org/officeDocument/2006/relationships/customXml" Target="../ink/ink58.xml"/><Relationship Id="rId9" Type="http://schemas.openxmlformats.org/officeDocument/2006/relationships/image" Target="../media/image68.png"/><Relationship Id="rId14" Type="http://schemas.openxmlformats.org/officeDocument/2006/relationships/customXml" Target="../ink/ink63.xml"/><Relationship Id="rId22" Type="http://schemas.openxmlformats.org/officeDocument/2006/relationships/customXml" Target="../ink/ink67.xml"/><Relationship Id="rId27" Type="http://schemas.openxmlformats.org/officeDocument/2006/relationships/image" Target="../media/image77.png"/><Relationship Id="rId30" Type="http://schemas.openxmlformats.org/officeDocument/2006/relationships/customXml" Target="../ink/ink71.xml"/><Relationship Id="rId35" Type="http://schemas.openxmlformats.org/officeDocument/2006/relationships/image" Target="../media/image81.png"/><Relationship Id="rId43" Type="http://schemas.openxmlformats.org/officeDocument/2006/relationships/image" Target="../media/image85.png"/><Relationship Id="rId48" Type="http://schemas.openxmlformats.org/officeDocument/2006/relationships/customXml" Target="../ink/ink80.xml"/><Relationship Id="rId56" Type="http://schemas.openxmlformats.org/officeDocument/2006/relationships/customXml" Target="../ink/ink84.xml"/><Relationship Id="rId8" Type="http://schemas.openxmlformats.org/officeDocument/2006/relationships/customXml" Target="../ink/ink60.xml"/><Relationship Id="rId51" Type="http://schemas.openxmlformats.org/officeDocument/2006/relationships/image" Target="../media/image89.png"/><Relationship Id="rId3" Type="http://schemas.openxmlformats.org/officeDocument/2006/relationships/image" Target="../media/image65.png"/><Relationship Id="rId12" Type="http://schemas.openxmlformats.org/officeDocument/2006/relationships/customXml" Target="../ink/ink62.xml"/><Relationship Id="rId17" Type="http://schemas.openxmlformats.org/officeDocument/2006/relationships/image" Target="../media/image72.png"/><Relationship Id="rId25" Type="http://schemas.openxmlformats.org/officeDocument/2006/relationships/image" Target="../media/image76.png"/><Relationship Id="rId33" Type="http://schemas.openxmlformats.org/officeDocument/2006/relationships/image" Target="../media/image80.png"/><Relationship Id="rId38" Type="http://schemas.openxmlformats.org/officeDocument/2006/relationships/customXml" Target="../ink/ink75.xml"/><Relationship Id="rId46" Type="http://schemas.openxmlformats.org/officeDocument/2006/relationships/customXml" Target="../ink/ink79.xml"/><Relationship Id="rId59" Type="http://schemas.openxmlformats.org/officeDocument/2006/relationships/image" Target="../media/image93.png"/><Relationship Id="rId20" Type="http://schemas.openxmlformats.org/officeDocument/2006/relationships/customXml" Target="../ink/ink66.xml"/><Relationship Id="rId41" Type="http://schemas.openxmlformats.org/officeDocument/2006/relationships/image" Target="../media/image84.png"/><Relationship Id="rId54" Type="http://schemas.openxmlformats.org/officeDocument/2006/relationships/customXml" Target="../ink/ink8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9.xml"/><Relationship Id="rId15" Type="http://schemas.openxmlformats.org/officeDocument/2006/relationships/image" Target="../media/image71.png"/><Relationship Id="rId23" Type="http://schemas.openxmlformats.org/officeDocument/2006/relationships/image" Target="../media/image75.png"/><Relationship Id="rId28" Type="http://schemas.openxmlformats.org/officeDocument/2006/relationships/customXml" Target="../ink/ink70.xml"/><Relationship Id="rId36" Type="http://schemas.openxmlformats.org/officeDocument/2006/relationships/customXml" Target="../ink/ink74.xml"/><Relationship Id="rId49" Type="http://schemas.openxmlformats.org/officeDocument/2006/relationships/image" Target="../media/image88.png"/><Relationship Id="rId57" Type="http://schemas.openxmlformats.org/officeDocument/2006/relationships/image" Target="../media/image92.png"/><Relationship Id="rId10" Type="http://schemas.openxmlformats.org/officeDocument/2006/relationships/customXml" Target="../ink/ink61.xml"/><Relationship Id="rId31" Type="http://schemas.openxmlformats.org/officeDocument/2006/relationships/image" Target="../media/image79.png"/><Relationship Id="rId44" Type="http://schemas.openxmlformats.org/officeDocument/2006/relationships/customXml" Target="../ink/ink78.xml"/><Relationship Id="rId52" Type="http://schemas.openxmlformats.org/officeDocument/2006/relationships/customXml" Target="../ink/ink8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9.xml"/><Relationship Id="rId13" Type="http://schemas.openxmlformats.org/officeDocument/2006/relationships/image" Target="../media/image99.png"/><Relationship Id="rId18" Type="http://schemas.openxmlformats.org/officeDocument/2006/relationships/customXml" Target="../ink/ink94.xml"/><Relationship Id="rId3" Type="http://schemas.openxmlformats.org/officeDocument/2006/relationships/image" Target="../media/image94.png"/><Relationship Id="rId21" Type="http://schemas.openxmlformats.org/officeDocument/2006/relationships/image" Target="../media/image103.png"/><Relationship Id="rId7" Type="http://schemas.openxmlformats.org/officeDocument/2006/relationships/image" Target="../media/image96.png"/><Relationship Id="rId12" Type="http://schemas.openxmlformats.org/officeDocument/2006/relationships/customXml" Target="../ink/ink91.xml"/><Relationship Id="rId17" Type="http://schemas.openxmlformats.org/officeDocument/2006/relationships/image" Target="../media/image101.png"/><Relationship Id="rId2" Type="http://schemas.openxmlformats.org/officeDocument/2006/relationships/customXml" Target="../ink/ink86.xml"/><Relationship Id="rId16" Type="http://schemas.openxmlformats.org/officeDocument/2006/relationships/customXml" Target="../ink/ink93.xml"/><Relationship Id="rId20" Type="http://schemas.openxmlformats.org/officeDocument/2006/relationships/customXml" Target="../ink/ink9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8.xml"/><Relationship Id="rId11" Type="http://schemas.openxmlformats.org/officeDocument/2006/relationships/image" Target="../media/image98.png"/><Relationship Id="rId5" Type="http://schemas.openxmlformats.org/officeDocument/2006/relationships/image" Target="../media/image95.png"/><Relationship Id="rId15" Type="http://schemas.openxmlformats.org/officeDocument/2006/relationships/image" Target="../media/image100.png"/><Relationship Id="rId23" Type="http://schemas.openxmlformats.org/officeDocument/2006/relationships/image" Target="../media/image104.png"/><Relationship Id="rId10" Type="http://schemas.openxmlformats.org/officeDocument/2006/relationships/customXml" Target="../ink/ink90.xml"/><Relationship Id="rId19" Type="http://schemas.openxmlformats.org/officeDocument/2006/relationships/image" Target="../media/image102.png"/><Relationship Id="rId4" Type="http://schemas.openxmlformats.org/officeDocument/2006/relationships/customXml" Target="../ink/ink87.xml"/><Relationship Id="rId9" Type="http://schemas.openxmlformats.org/officeDocument/2006/relationships/image" Target="../media/image97.png"/><Relationship Id="rId14" Type="http://schemas.openxmlformats.org/officeDocument/2006/relationships/customXml" Target="../ink/ink92.xml"/><Relationship Id="rId22" Type="http://schemas.openxmlformats.org/officeDocument/2006/relationships/customXml" Target="../ink/ink9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5-07-05 at 5.14.23 PM">
            <a:hlinkClick r:id="" action="ppaction://media"/>
            <a:extLst>
              <a:ext uri="{FF2B5EF4-FFF2-40B4-BE49-F238E27FC236}">
                <a16:creationId xmlns:a16="http://schemas.microsoft.com/office/drawing/2014/main" id="{9B40055B-23A3-43AB-E251-5CAB3546EC18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899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2858" y="370992"/>
            <a:ext cx="3167062" cy="568119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39F316-F137-1E94-C532-E4DCCF0F4EF1}"/>
              </a:ext>
            </a:extLst>
          </p:cNvPr>
          <p:cNvSpPr txBox="1"/>
          <p:nvPr/>
        </p:nvSpPr>
        <p:spPr>
          <a:xfrm>
            <a:off x="0" y="2242093"/>
            <a:ext cx="379333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DIY Water Level Detector Using Arduino UNO and Ultrasonic Sensor in 10 min – Full Tutorial</a:t>
            </a:r>
            <a:endParaRPr lang="en-IN" sz="2400" dirty="0"/>
          </a:p>
          <a:p>
            <a:pPr algn="ctr"/>
            <a:endParaRPr 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27BE2E-B08E-A532-91B6-E6386EB51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Presented by: Kamal Basha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921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4C6E7C-669D-51B1-754A-F307DD7A0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7" t="17971" r="30625" b="29391"/>
          <a:stretch>
            <a:fillRect/>
          </a:stretch>
        </p:blipFill>
        <p:spPr>
          <a:xfrm>
            <a:off x="1131405" y="864079"/>
            <a:ext cx="947393" cy="1734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B669F4-FB7C-9C8E-5348-090678E64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9" t="34087" r="32480" b="24522"/>
          <a:stretch>
            <a:fillRect/>
          </a:stretch>
        </p:blipFill>
        <p:spPr>
          <a:xfrm>
            <a:off x="2785276" y="864079"/>
            <a:ext cx="1408847" cy="17343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35DE95-48ED-1F14-F196-228F7B270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" t="4936" r="11834" b="25464"/>
          <a:stretch>
            <a:fillRect/>
          </a:stretch>
        </p:blipFill>
        <p:spPr>
          <a:xfrm>
            <a:off x="4806731" y="449232"/>
            <a:ext cx="2249314" cy="24575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5583A2-F1B7-9FAD-F92C-A510E0E66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36" y="525780"/>
            <a:ext cx="2720340" cy="36271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2AE6C8-20E0-3303-09CA-4802AD6A1EA2}"/>
              </a:ext>
            </a:extLst>
          </p:cNvPr>
          <p:cNvSpPr txBox="1"/>
          <p:nvPr/>
        </p:nvSpPr>
        <p:spPr>
          <a:xfrm>
            <a:off x="5192993" y="2980026"/>
            <a:ext cx="1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Arduino UNO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5088F2-8838-1B6D-CE5A-490FCA21A4A1}"/>
              </a:ext>
            </a:extLst>
          </p:cNvPr>
          <p:cNvSpPr txBox="1"/>
          <p:nvPr/>
        </p:nvSpPr>
        <p:spPr>
          <a:xfrm>
            <a:off x="1363980" y="2770173"/>
            <a:ext cx="4512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HC-SR04 Ultrasonic Sensor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89517-1842-67D2-7C5B-0D4327FF4838}"/>
              </a:ext>
            </a:extLst>
          </p:cNvPr>
          <p:cNvSpPr txBox="1"/>
          <p:nvPr/>
        </p:nvSpPr>
        <p:spPr>
          <a:xfrm>
            <a:off x="8343900" y="4259942"/>
            <a:ext cx="4512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LED + 220</a:t>
            </a:r>
            <a:r>
              <a:rPr lang="el-GR" b="1" dirty="0"/>
              <a:t>Ω </a:t>
            </a:r>
            <a:r>
              <a:rPr lang="en-IN" b="1" dirty="0"/>
              <a:t>resistor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72DB866-4357-3AD5-430E-2F5FB3512A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78" y="3505200"/>
            <a:ext cx="4166580" cy="3124935"/>
          </a:xfrm>
          <a:prstGeom prst="rect">
            <a:avLst/>
          </a:prstGeom>
        </p:spPr>
      </p:pic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270DF7E-C682-96C4-8FF4-9357A9431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Presented by: Kamal Basha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B44C1A8-F882-4A4C-C8D5-9E86B371B063}"/>
                  </a:ext>
                </a:extLst>
              </p14:cNvPr>
              <p14:cNvContentPartPr/>
              <p14:nvPr/>
            </p14:nvContentPartPr>
            <p14:xfrm>
              <a:off x="1472960" y="2402520"/>
              <a:ext cx="121320" cy="608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B44C1A8-F882-4A4C-C8D5-9E86B371B06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63960" y="2393880"/>
                <a:ext cx="138960" cy="7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5700A0D2-7245-E5D5-FD0B-DDBE9E225088}"/>
              </a:ext>
            </a:extLst>
          </p:cNvPr>
          <p:cNvGrpSpPr/>
          <p:nvPr/>
        </p:nvGrpSpPr>
        <p:grpSpPr>
          <a:xfrm>
            <a:off x="1008200" y="1325040"/>
            <a:ext cx="583200" cy="929160"/>
            <a:chOff x="1008200" y="1325040"/>
            <a:chExt cx="583200" cy="92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314ED18-54A3-67E4-0B5B-C3622E0F38D0}"/>
                    </a:ext>
                  </a:extLst>
                </p14:cNvPr>
                <p14:cNvContentPartPr/>
                <p14:nvPr/>
              </p14:nvContentPartPr>
              <p14:xfrm>
                <a:off x="1415360" y="1325040"/>
                <a:ext cx="176040" cy="150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314ED18-54A3-67E4-0B5B-C3622E0F38D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06720" y="1316040"/>
                  <a:ext cx="1936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B62C5D7-BC6D-E36D-79DC-D06B292720D5}"/>
                    </a:ext>
                  </a:extLst>
                </p14:cNvPr>
                <p14:cNvContentPartPr/>
                <p14:nvPr/>
              </p14:nvContentPartPr>
              <p14:xfrm>
                <a:off x="1010360" y="1381200"/>
                <a:ext cx="541800" cy="262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B62C5D7-BC6D-E36D-79DC-D06B292720D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01360" y="1372560"/>
                  <a:ext cx="5594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94DEBE4-08EA-E88C-619A-2021005B0D4D}"/>
                    </a:ext>
                  </a:extLst>
                </p14:cNvPr>
                <p14:cNvContentPartPr/>
                <p14:nvPr/>
              </p14:nvContentPartPr>
              <p14:xfrm>
                <a:off x="1008200" y="1632120"/>
                <a:ext cx="413280" cy="622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94DEBE4-08EA-E88C-619A-2021005B0D4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9560" y="1623120"/>
                  <a:ext cx="430920" cy="639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77883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8AB62-D2F3-1C76-6AC5-4DD40BD73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5CE1C1-BF94-FCA0-1A1E-1B7822506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617" y="989141"/>
            <a:ext cx="4248743" cy="2705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E80661-1675-8482-F607-625E2B4B3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99418" y="878840"/>
            <a:ext cx="5189220" cy="38633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71F10B-99BE-C10D-445B-798C89FE2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3" t="31852" r="22938" b="8444"/>
          <a:stretch>
            <a:fillRect/>
          </a:stretch>
        </p:blipFill>
        <p:spPr>
          <a:xfrm>
            <a:off x="294640" y="763270"/>
            <a:ext cx="2844800" cy="4094480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922ADF88-FFFA-ED1F-33AF-B6CE671F5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0720" y="4308178"/>
            <a:ext cx="361896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HC-SR04 VCC → 5V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HC-SR04 GND → GND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TRIG → Pin 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ECHO → Pin 10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LED Cathode (short leg) → resistor → GND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 Anode (long leg) → Pin 13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318C76-75A1-39A1-89F5-6A727AFEB7FA}"/>
              </a:ext>
            </a:extLst>
          </p:cNvPr>
          <p:cNvSpPr txBox="1"/>
          <p:nvPr/>
        </p:nvSpPr>
        <p:spPr>
          <a:xfrm>
            <a:off x="1069340" y="5220454"/>
            <a:ext cx="1328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HC-SR04</a:t>
            </a:r>
            <a:endParaRPr lang="en-IN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1C56B2C-3005-ECE4-5538-D43856EF0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Presented by: Kamal Basha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EE8EC72-33FF-DE14-523A-92D3824ECD32}"/>
                  </a:ext>
                </a:extLst>
              </p14:cNvPr>
              <p14:cNvContentPartPr/>
              <p14:nvPr/>
            </p14:nvContentPartPr>
            <p14:xfrm>
              <a:off x="7222880" y="3832800"/>
              <a:ext cx="209520" cy="10234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EE8EC72-33FF-DE14-523A-92D3824ECD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13880" y="3824160"/>
                <a:ext cx="227160" cy="10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A794C99-83D6-7006-6961-FC179304AB6B}"/>
                  </a:ext>
                </a:extLst>
              </p14:cNvPr>
              <p14:cNvContentPartPr/>
              <p14:nvPr/>
            </p14:nvContentPartPr>
            <p14:xfrm>
              <a:off x="3498680" y="4197840"/>
              <a:ext cx="196920" cy="8650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A794C99-83D6-7006-6961-FC179304AB6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90040" y="4189200"/>
                <a:ext cx="214560" cy="88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8E5D6E2-2F11-1138-F44F-123B7FBF5C58}"/>
                  </a:ext>
                </a:extLst>
              </p14:cNvPr>
              <p14:cNvContentPartPr/>
              <p14:nvPr/>
            </p14:nvContentPartPr>
            <p14:xfrm>
              <a:off x="4047680" y="6363600"/>
              <a:ext cx="313560" cy="1670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8E5D6E2-2F11-1138-F44F-123B7FBF5C5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38680" y="6354600"/>
                <a:ext cx="33120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C0EFFA9-2F43-D3D3-C78B-C52DD8AA90D3}"/>
                  </a:ext>
                </a:extLst>
              </p14:cNvPr>
              <p14:cNvContentPartPr/>
              <p14:nvPr/>
            </p14:nvContentPartPr>
            <p14:xfrm>
              <a:off x="5023640" y="6691560"/>
              <a:ext cx="91800" cy="763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C0EFFA9-2F43-D3D3-C78B-C52DD8AA90D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15000" y="6682560"/>
                <a:ext cx="109440" cy="9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041A525B-4C5F-899F-31FB-1F8CE9518C4E}"/>
              </a:ext>
            </a:extLst>
          </p:cNvPr>
          <p:cNvGrpSpPr/>
          <p:nvPr/>
        </p:nvGrpSpPr>
        <p:grpSpPr>
          <a:xfrm>
            <a:off x="3771920" y="5442000"/>
            <a:ext cx="3111120" cy="1297800"/>
            <a:chOff x="3771920" y="5442000"/>
            <a:chExt cx="3111120" cy="129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92DFB9C-D1BB-95C5-5CEC-76D00E768658}"/>
                    </a:ext>
                  </a:extLst>
                </p14:cNvPr>
                <p14:cNvContentPartPr/>
                <p14:nvPr/>
              </p14:nvContentPartPr>
              <p14:xfrm>
                <a:off x="5841560" y="5841600"/>
                <a:ext cx="56880" cy="21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92DFB9C-D1BB-95C5-5CEC-76D00E76865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832920" y="5832960"/>
                  <a:ext cx="745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C2E09E1-3132-1194-C352-05798E539B6B}"/>
                    </a:ext>
                  </a:extLst>
                </p14:cNvPr>
                <p14:cNvContentPartPr/>
                <p14:nvPr/>
              </p14:nvContentPartPr>
              <p14:xfrm>
                <a:off x="5830040" y="5817120"/>
                <a:ext cx="100440" cy="205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C2E09E1-3132-1194-C352-05798E539B6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21400" y="5808120"/>
                  <a:ext cx="118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6A74985-11DD-BF6B-9B17-1B98C40C9EEC}"/>
                    </a:ext>
                  </a:extLst>
                </p14:cNvPr>
                <p14:cNvContentPartPr/>
                <p14:nvPr/>
              </p14:nvContentPartPr>
              <p14:xfrm>
                <a:off x="5990600" y="5854560"/>
                <a:ext cx="141480" cy="106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6A74985-11DD-BF6B-9B17-1B98C40C9EE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81600" y="5845920"/>
                  <a:ext cx="1591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CBD2888-44BB-603B-2B0B-2D042136ADA0}"/>
                    </a:ext>
                  </a:extLst>
                </p14:cNvPr>
                <p14:cNvContentPartPr/>
                <p14:nvPr/>
              </p14:nvContentPartPr>
              <p14:xfrm>
                <a:off x="6427640" y="5442000"/>
                <a:ext cx="455400" cy="423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CBD2888-44BB-603B-2B0B-2D042136ADA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18640" y="5433360"/>
                  <a:ext cx="4730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8997DC6-2CDD-EB3E-9790-2E313277ACD9}"/>
                    </a:ext>
                  </a:extLst>
                </p14:cNvPr>
                <p14:cNvContentPartPr/>
                <p14:nvPr/>
              </p14:nvContentPartPr>
              <p14:xfrm>
                <a:off x="6232520" y="6322200"/>
                <a:ext cx="174240" cy="185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8997DC6-2CDD-EB3E-9790-2E313277ACD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223520" y="6313560"/>
                  <a:ext cx="1918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422865D-0A27-4532-FB86-4B3C1775F292}"/>
                    </a:ext>
                  </a:extLst>
                </p14:cNvPr>
                <p14:cNvContentPartPr/>
                <p14:nvPr/>
              </p14:nvContentPartPr>
              <p14:xfrm>
                <a:off x="6658760" y="6137160"/>
                <a:ext cx="78120" cy="217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422865D-0A27-4532-FB86-4B3C1775F29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49760" y="6128520"/>
                  <a:ext cx="957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C7BFF4A-6FE1-7EDB-58A0-C1EA0396EE5A}"/>
                    </a:ext>
                  </a:extLst>
                </p14:cNvPr>
                <p14:cNvContentPartPr/>
                <p14:nvPr/>
              </p14:nvContentPartPr>
              <p14:xfrm>
                <a:off x="3771920" y="6188640"/>
                <a:ext cx="223920" cy="167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C7BFF4A-6FE1-7EDB-58A0-C1EA0396EE5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63280" y="6180000"/>
                  <a:ext cx="2415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827DEB7-B178-E695-D3FC-5726DE936A9D}"/>
                    </a:ext>
                  </a:extLst>
                </p14:cNvPr>
                <p14:cNvContentPartPr/>
                <p14:nvPr/>
              </p14:nvContentPartPr>
              <p14:xfrm>
                <a:off x="4002320" y="6124200"/>
                <a:ext cx="106560" cy="112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827DEB7-B178-E695-D3FC-5726DE936A9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993680" y="6115560"/>
                  <a:ext cx="124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C6C6CBD-F7AE-CC92-7765-1F242F5949C6}"/>
                    </a:ext>
                  </a:extLst>
                </p14:cNvPr>
                <p14:cNvContentPartPr/>
                <p14:nvPr/>
              </p14:nvContentPartPr>
              <p14:xfrm>
                <a:off x="4133000" y="5962200"/>
                <a:ext cx="83160" cy="253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C6C6CBD-F7AE-CC92-7765-1F242F5949C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124360" y="5953560"/>
                  <a:ext cx="1008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CCE2B3A-C105-961D-9E76-E5341E802CB9}"/>
                    </a:ext>
                  </a:extLst>
                </p14:cNvPr>
                <p14:cNvContentPartPr/>
                <p14:nvPr/>
              </p14:nvContentPartPr>
              <p14:xfrm>
                <a:off x="4205000" y="6077400"/>
                <a:ext cx="222840" cy="120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CCE2B3A-C105-961D-9E76-E5341E802CB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196000" y="6068400"/>
                  <a:ext cx="2404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BC991F1-B485-40C6-4986-A63ABA65C7B3}"/>
                    </a:ext>
                  </a:extLst>
                </p14:cNvPr>
                <p14:cNvContentPartPr/>
                <p14:nvPr/>
              </p14:nvContentPartPr>
              <p14:xfrm>
                <a:off x="4497680" y="5906760"/>
                <a:ext cx="162720" cy="181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BC991F1-B485-40C6-4986-A63ABA65C7B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89040" y="5897760"/>
                  <a:ext cx="1803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EB08711-89EA-5CF9-0794-5EDC7BC122E1}"/>
                    </a:ext>
                  </a:extLst>
                </p14:cNvPr>
                <p14:cNvContentPartPr/>
                <p14:nvPr/>
              </p14:nvContentPartPr>
              <p14:xfrm>
                <a:off x="4727720" y="6154800"/>
                <a:ext cx="156240" cy="345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EB08711-89EA-5CF9-0794-5EDC7BC122E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18720" y="6146160"/>
                  <a:ext cx="17388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541FC05-AB75-19BE-43A9-D1622B642CEC}"/>
                    </a:ext>
                  </a:extLst>
                </p14:cNvPr>
                <p14:cNvContentPartPr/>
                <p14:nvPr/>
              </p14:nvContentPartPr>
              <p14:xfrm>
                <a:off x="4885760" y="6177480"/>
                <a:ext cx="135360" cy="224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541FC05-AB75-19BE-43A9-D1622B642CE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76760" y="6168480"/>
                  <a:ext cx="1530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3C8EED3-35ED-AEEF-18E1-A6237025EC64}"/>
                    </a:ext>
                  </a:extLst>
                </p14:cNvPr>
                <p14:cNvContentPartPr/>
                <p14:nvPr/>
              </p14:nvContentPartPr>
              <p14:xfrm>
                <a:off x="5067920" y="5983080"/>
                <a:ext cx="369000" cy="373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3C8EED3-35ED-AEEF-18E1-A6237025EC6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59280" y="5974440"/>
                  <a:ext cx="38664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2C865CC-1B95-9EEB-EC0B-B7433EAFD473}"/>
                    </a:ext>
                  </a:extLst>
                </p14:cNvPr>
                <p14:cNvContentPartPr/>
                <p14:nvPr/>
              </p14:nvContentPartPr>
              <p14:xfrm>
                <a:off x="5015720" y="6582840"/>
                <a:ext cx="159840" cy="156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2C865CC-1B95-9EEB-EC0B-B7433EAFD47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07080" y="6574200"/>
                  <a:ext cx="177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D150B19-E67A-9851-05A3-F638210CBEDD}"/>
                    </a:ext>
                  </a:extLst>
                </p14:cNvPr>
                <p14:cNvContentPartPr/>
                <p14:nvPr/>
              </p14:nvContentPartPr>
              <p14:xfrm>
                <a:off x="5244680" y="6610560"/>
                <a:ext cx="20520" cy="9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D150B19-E67A-9851-05A3-F638210CBED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35680" y="6601920"/>
                  <a:ext cx="38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11859F1-5C62-3F08-1231-B7E3FC28D287}"/>
                    </a:ext>
                  </a:extLst>
                </p14:cNvPr>
                <p14:cNvContentPartPr/>
                <p14:nvPr/>
              </p14:nvContentPartPr>
              <p14:xfrm>
                <a:off x="5319920" y="6496440"/>
                <a:ext cx="66240" cy="114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11859F1-5C62-3F08-1231-B7E3FC28D28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310920" y="6487800"/>
                  <a:ext cx="83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5A1E917-C279-51A0-88F2-5E5B465EE090}"/>
                    </a:ext>
                  </a:extLst>
                </p14:cNvPr>
                <p14:cNvContentPartPr/>
                <p14:nvPr/>
              </p14:nvContentPartPr>
              <p14:xfrm>
                <a:off x="5570120" y="6537840"/>
                <a:ext cx="101160" cy="112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5A1E917-C279-51A0-88F2-5E5B465EE09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561120" y="6528840"/>
                  <a:ext cx="1188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C73CD2D-CF1F-4D47-404D-9C30281192CD}"/>
                    </a:ext>
                  </a:extLst>
                </p14:cNvPr>
                <p14:cNvContentPartPr/>
                <p14:nvPr/>
              </p14:nvContentPartPr>
              <p14:xfrm>
                <a:off x="5704400" y="6562320"/>
                <a:ext cx="4320" cy="5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C73CD2D-CF1F-4D47-404D-9C30281192C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695760" y="6553320"/>
                  <a:ext cx="21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3C06EC0-E99E-C59C-2595-BB743DE6E7EE}"/>
                    </a:ext>
                  </a:extLst>
                </p14:cNvPr>
                <p14:cNvContentPartPr/>
                <p14:nvPr/>
              </p14:nvContentPartPr>
              <p14:xfrm>
                <a:off x="5795480" y="6477720"/>
                <a:ext cx="136800" cy="77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3C06EC0-E99E-C59C-2595-BB743DE6E7E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786840" y="6468720"/>
                  <a:ext cx="1544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D059C25-0DBE-674A-5B44-B838E32ED6C7}"/>
                    </a:ext>
                  </a:extLst>
                </p14:cNvPr>
                <p14:cNvContentPartPr/>
                <p14:nvPr/>
              </p14:nvContentPartPr>
              <p14:xfrm>
                <a:off x="5970080" y="6568440"/>
                <a:ext cx="138960" cy="159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D059C25-0DBE-674A-5B44-B838E32ED6C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961440" y="6559440"/>
                  <a:ext cx="1566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30E767E-5401-A290-53F7-50EE41C9E349}"/>
                    </a:ext>
                  </a:extLst>
                </p14:cNvPr>
                <p14:cNvContentPartPr/>
                <p14:nvPr/>
              </p14:nvContentPartPr>
              <p14:xfrm>
                <a:off x="6149000" y="6585720"/>
                <a:ext cx="11880" cy="10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30E767E-5401-A290-53F7-50EE41C9E34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140000" y="6576720"/>
                  <a:ext cx="295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8335AE5-DE82-EFAC-F47F-A3EFA83C0015}"/>
                    </a:ext>
                  </a:extLst>
                </p14:cNvPr>
                <p14:cNvContentPartPr/>
                <p14:nvPr/>
              </p14:nvContentPartPr>
              <p14:xfrm>
                <a:off x="6218840" y="6551160"/>
                <a:ext cx="157320" cy="1886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8335AE5-DE82-EFAC-F47F-A3EFA83C001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210200" y="6542160"/>
                  <a:ext cx="174960" cy="20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98F4100-3D31-F200-C48D-E515609E4E96}"/>
                  </a:ext>
                </a:extLst>
              </p14:cNvPr>
              <p14:cNvContentPartPr/>
              <p14:nvPr/>
            </p14:nvContentPartPr>
            <p14:xfrm>
              <a:off x="3144440" y="6099000"/>
              <a:ext cx="651240" cy="5662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98F4100-3D31-F200-C48D-E515609E4E9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135800" y="6090360"/>
                <a:ext cx="66888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0A83FB0-B056-98F9-58F5-6C331308B3DA}"/>
                  </a:ext>
                </a:extLst>
              </p14:cNvPr>
              <p14:cNvContentPartPr/>
              <p14:nvPr/>
            </p14:nvContentPartPr>
            <p14:xfrm>
              <a:off x="6657320" y="4563240"/>
              <a:ext cx="117720" cy="295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0A83FB0-B056-98F9-58F5-6C331308B3D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648320" y="4554240"/>
                <a:ext cx="1353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9F9D146-7CAC-CE2E-E98D-DAE1DE6C12D9}"/>
                  </a:ext>
                </a:extLst>
              </p14:cNvPr>
              <p14:cNvContentPartPr/>
              <p14:nvPr/>
            </p14:nvContentPartPr>
            <p14:xfrm>
              <a:off x="184160" y="351600"/>
              <a:ext cx="3527640" cy="31374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9F9D146-7CAC-CE2E-E98D-DAE1DE6C12D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75520" y="342960"/>
                <a:ext cx="3545280" cy="31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E7819DB-1883-E169-95D8-71B935AFD9A2}"/>
                  </a:ext>
                </a:extLst>
              </p14:cNvPr>
              <p14:cNvContentPartPr/>
              <p14:nvPr/>
            </p14:nvContentPartPr>
            <p14:xfrm>
              <a:off x="153560" y="2622840"/>
              <a:ext cx="3573720" cy="14990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E7819DB-1883-E169-95D8-71B935AFD9A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44920" y="2614200"/>
                <a:ext cx="3591360" cy="151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4113411-AFC9-A634-5F45-F72803841DC0}"/>
                  </a:ext>
                </a:extLst>
              </p14:cNvPr>
              <p14:cNvContentPartPr/>
              <p14:nvPr/>
            </p14:nvContentPartPr>
            <p14:xfrm>
              <a:off x="202880" y="215880"/>
              <a:ext cx="7162560" cy="31111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4113411-AFC9-A634-5F45-F72803841DC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94240" y="207240"/>
                <a:ext cx="7180200" cy="31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6AA5006-202C-5E5F-5061-147396400118}"/>
                  </a:ext>
                </a:extLst>
              </p14:cNvPr>
              <p14:cNvContentPartPr/>
              <p14:nvPr/>
            </p14:nvContentPartPr>
            <p14:xfrm>
              <a:off x="7727960" y="4476120"/>
              <a:ext cx="299160" cy="1828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6AA5006-202C-5E5F-5061-14739640011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719320" y="4467480"/>
                <a:ext cx="316800" cy="20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2207E39D-A75D-3E8E-C4DB-81A6FF268548}"/>
              </a:ext>
            </a:extLst>
          </p:cNvPr>
          <p:cNvGrpSpPr/>
          <p:nvPr/>
        </p:nvGrpSpPr>
        <p:grpSpPr>
          <a:xfrm>
            <a:off x="7647320" y="4778160"/>
            <a:ext cx="447480" cy="740520"/>
            <a:chOff x="7647320" y="4778160"/>
            <a:chExt cx="447480" cy="74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5BA8521-0E73-A02F-5A80-F5F057A7526E}"/>
                    </a:ext>
                  </a:extLst>
                </p14:cNvPr>
                <p14:cNvContentPartPr/>
                <p14:nvPr/>
              </p14:nvContentPartPr>
              <p14:xfrm>
                <a:off x="7709600" y="4778160"/>
                <a:ext cx="385200" cy="205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5BA8521-0E73-A02F-5A80-F5F057A7526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700960" y="4769520"/>
                  <a:ext cx="4028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E5B4D45-1004-E787-3CF3-3475505DB4C0}"/>
                    </a:ext>
                  </a:extLst>
                </p14:cNvPr>
                <p14:cNvContentPartPr/>
                <p14:nvPr/>
              </p14:nvContentPartPr>
              <p14:xfrm>
                <a:off x="7647320" y="5060760"/>
                <a:ext cx="355680" cy="2509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E5B4D45-1004-E787-3CF3-3475505DB4C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638680" y="5051760"/>
                  <a:ext cx="3733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CBBB162-E892-1861-BBF0-0A36F6B74033}"/>
                    </a:ext>
                  </a:extLst>
                </p14:cNvPr>
                <p14:cNvContentPartPr/>
                <p14:nvPr/>
              </p14:nvContentPartPr>
              <p14:xfrm>
                <a:off x="7682960" y="5220600"/>
                <a:ext cx="379440" cy="2980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CBBB162-E892-1861-BBF0-0A36F6B7403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73960" y="5211600"/>
                  <a:ext cx="397080" cy="31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6B48F4D-0586-B42A-AFBC-82C076E7CF14}"/>
                  </a:ext>
                </a:extLst>
              </p14:cNvPr>
              <p14:cNvContentPartPr/>
              <p14:nvPr/>
            </p14:nvContentPartPr>
            <p14:xfrm>
              <a:off x="6703760" y="3453000"/>
              <a:ext cx="136440" cy="331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6B48F4D-0586-B42A-AFBC-82C076E7CF14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694760" y="3444000"/>
                <a:ext cx="1540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B9EF5B6-C06D-072D-A804-E79CFA47F45C}"/>
                  </a:ext>
                </a:extLst>
              </p14:cNvPr>
              <p14:cNvContentPartPr/>
              <p14:nvPr/>
            </p14:nvContentPartPr>
            <p14:xfrm>
              <a:off x="6656600" y="3266520"/>
              <a:ext cx="156240" cy="169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B9EF5B6-C06D-072D-A804-E79CFA47F45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647960" y="3257520"/>
                <a:ext cx="1738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F126B51-4595-5B73-209E-17F5B804AF09}"/>
                  </a:ext>
                </a:extLst>
              </p14:cNvPr>
              <p14:cNvContentPartPr/>
              <p14:nvPr/>
            </p14:nvContentPartPr>
            <p14:xfrm>
              <a:off x="6635720" y="3116760"/>
              <a:ext cx="144360" cy="226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F126B51-4595-5B73-209E-17F5B804AF0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626720" y="3108120"/>
                <a:ext cx="1620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ECC65CB-2DE2-24F9-A158-3516E72E6594}"/>
                  </a:ext>
                </a:extLst>
              </p14:cNvPr>
              <p14:cNvContentPartPr/>
              <p14:nvPr/>
            </p14:nvContentPartPr>
            <p14:xfrm>
              <a:off x="-18520" y="27960"/>
              <a:ext cx="7585560" cy="32097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ECC65CB-2DE2-24F9-A158-3516E72E6594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-27160" y="18960"/>
                <a:ext cx="7603200" cy="322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52852589-CD3A-8A40-AB4B-53C37D5B801B}"/>
              </a:ext>
            </a:extLst>
          </p:cNvPr>
          <p:cNvGrpSpPr/>
          <p:nvPr/>
        </p:nvGrpSpPr>
        <p:grpSpPr>
          <a:xfrm>
            <a:off x="7021280" y="530520"/>
            <a:ext cx="3278880" cy="2154960"/>
            <a:chOff x="7021280" y="530520"/>
            <a:chExt cx="3278880" cy="215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58DE659-0C0A-1431-4EA5-6BDD9430CC9A}"/>
                    </a:ext>
                  </a:extLst>
                </p14:cNvPr>
                <p14:cNvContentPartPr/>
                <p14:nvPr/>
              </p14:nvContentPartPr>
              <p14:xfrm>
                <a:off x="8995160" y="2441400"/>
                <a:ext cx="30240" cy="244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58DE659-0C0A-1431-4EA5-6BDD9430CC9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986160" y="2432400"/>
                  <a:ext cx="478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A0CD661-CD5F-C159-B714-348E992D9AE8}"/>
                    </a:ext>
                  </a:extLst>
                </p14:cNvPr>
                <p14:cNvContentPartPr/>
                <p14:nvPr/>
              </p14:nvContentPartPr>
              <p14:xfrm>
                <a:off x="8878880" y="2563080"/>
                <a:ext cx="177120" cy="644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A0CD661-CD5F-C159-B714-348E992D9AE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870240" y="2554440"/>
                  <a:ext cx="1947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F0B83C1-9C85-8A22-77BA-EB281B1CCB56}"/>
                    </a:ext>
                  </a:extLst>
                </p14:cNvPr>
                <p14:cNvContentPartPr/>
                <p14:nvPr/>
              </p14:nvContentPartPr>
              <p14:xfrm>
                <a:off x="9569000" y="2482800"/>
                <a:ext cx="201960" cy="65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F0B83C1-9C85-8A22-77BA-EB281B1CCB5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560360" y="2473800"/>
                  <a:ext cx="219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77C8B58-605B-3134-6DE0-91661CB85E6F}"/>
                    </a:ext>
                  </a:extLst>
                </p14:cNvPr>
                <p14:cNvContentPartPr/>
                <p14:nvPr/>
              </p14:nvContentPartPr>
              <p14:xfrm>
                <a:off x="9270560" y="2548320"/>
                <a:ext cx="25200" cy="34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77C8B58-605B-3134-6DE0-91661CB85E6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261920" y="2539680"/>
                  <a:ext cx="428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62C6FB4-DCD9-3E52-4B2B-5D643BDE09D0}"/>
                    </a:ext>
                  </a:extLst>
                </p14:cNvPr>
                <p14:cNvContentPartPr/>
                <p14:nvPr/>
              </p14:nvContentPartPr>
              <p14:xfrm>
                <a:off x="9417440" y="2259960"/>
                <a:ext cx="177120" cy="349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62C6FB4-DCD9-3E52-4B2B-5D643BDE09D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408440" y="2250960"/>
                  <a:ext cx="1947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121D093-2AA3-AE45-D8AC-8D4FB02249DF}"/>
                    </a:ext>
                  </a:extLst>
                </p14:cNvPr>
                <p14:cNvContentPartPr/>
                <p14:nvPr/>
              </p14:nvContentPartPr>
              <p14:xfrm>
                <a:off x="9995960" y="2616720"/>
                <a:ext cx="5760" cy="18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121D093-2AA3-AE45-D8AC-8D4FB02249D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986960" y="2607720"/>
                  <a:ext cx="23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6B0542B-1F3A-1756-2B62-55E1982C5D47}"/>
                    </a:ext>
                  </a:extLst>
                </p14:cNvPr>
                <p14:cNvContentPartPr/>
                <p14:nvPr/>
              </p14:nvContentPartPr>
              <p14:xfrm>
                <a:off x="10018280" y="2566680"/>
                <a:ext cx="22320" cy="471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6B0542B-1F3A-1756-2B62-55E1982C5D4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009640" y="2557680"/>
                  <a:ext cx="39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6070340-20D8-F496-1D94-8C89D4CF74C1}"/>
                    </a:ext>
                  </a:extLst>
                </p14:cNvPr>
                <p14:cNvContentPartPr/>
                <p14:nvPr/>
              </p14:nvContentPartPr>
              <p14:xfrm>
                <a:off x="7021280" y="530520"/>
                <a:ext cx="3278880" cy="19569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6070340-20D8-F496-1D94-8C89D4CF74C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012640" y="521520"/>
                  <a:ext cx="3296520" cy="19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D04F83C-C3A9-F4E1-B484-498E97A2140F}"/>
                    </a:ext>
                  </a:extLst>
                </p14:cNvPr>
                <p14:cNvContentPartPr/>
                <p14:nvPr/>
              </p14:nvContentPartPr>
              <p14:xfrm>
                <a:off x="7096160" y="2438880"/>
                <a:ext cx="16560" cy="33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D04F83C-C3A9-F4E1-B484-498E97A2140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087520" y="2429880"/>
                  <a:ext cx="342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8B64E97-62FC-A784-E16B-0C3219D7F244}"/>
                    </a:ext>
                  </a:extLst>
                </p14:cNvPr>
                <p14:cNvContentPartPr/>
                <p14:nvPr/>
              </p14:nvContentPartPr>
              <p14:xfrm>
                <a:off x="7060880" y="2500080"/>
                <a:ext cx="2163960" cy="156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8B64E97-62FC-A784-E16B-0C3219D7F24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052240" y="2491440"/>
                  <a:ext cx="2181600" cy="1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970AFF8-2336-F9DE-84FB-16B9F42AA1C4}"/>
                  </a:ext>
                </a:extLst>
              </p14:cNvPr>
              <p14:cNvContentPartPr/>
              <p14:nvPr/>
            </p14:nvContentPartPr>
            <p14:xfrm>
              <a:off x="7756760" y="5559720"/>
              <a:ext cx="280800" cy="1918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970AFF8-2336-F9DE-84FB-16B9F42AA1C4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748120" y="5550720"/>
                <a:ext cx="29844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CD44A46-AA70-6528-DEFC-2A8E79E31D2A}"/>
                  </a:ext>
                </a:extLst>
              </p14:cNvPr>
              <p14:cNvContentPartPr/>
              <p14:nvPr/>
            </p14:nvContentPartPr>
            <p14:xfrm>
              <a:off x="7715720" y="5983440"/>
              <a:ext cx="312840" cy="2674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CD44A46-AA70-6528-DEFC-2A8E79E31D2A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707080" y="5974440"/>
                <a:ext cx="330480" cy="28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6717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1F372-78B2-597E-0236-E6005DABD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921E08-9382-7024-E425-EBF9D18C04E9}"/>
              </a:ext>
            </a:extLst>
          </p:cNvPr>
          <p:cNvSpPr txBox="1"/>
          <p:nvPr/>
        </p:nvSpPr>
        <p:spPr>
          <a:xfrm>
            <a:off x="4541520" y="2268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Code Overview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249981B-39BB-A95D-3F37-D869D268A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640" y="1225342"/>
            <a:ext cx="223811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 main functions: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setup() → runs once at start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loop() → repeats continuously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379671-3BD6-D05D-B3D0-3F776554323D}"/>
              </a:ext>
            </a:extLst>
          </p:cNvPr>
          <p:cNvSpPr txBox="1"/>
          <p:nvPr/>
        </p:nvSpPr>
        <p:spPr>
          <a:xfrm>
            <a:off x="294640" y="18716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use digital pins to control hardware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1A805F-44A0-DD3B-CD7F-CD408BC66F43}"/>
              </a:ext>
            </a:extLst>
          </p:cNvPr>
          <p:cNvSpPr txBox="1"/>
          <p:nvPr/>
        </p:nvSpPr>
        <p:spPr>
          <a:xfrm>
            <a:off x="4653280" y="763677"/>
            <a:ext cx="6096000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IN" dirty="0" err="1"/>
              <a:t>const</a:t>
            </a:r>
            <a:r>
              <a:rPr lang="en-IN" dirty="0"/>
              <a:t> int </a:t>
            </a:r>
            <a:r>
              <a:rPr lang="en-IN" dirty="0" err="1"/>
              <a:t>trigPin</a:t>
            </a:r>
            <a:r>
              <a:rPr lang="en-IN" dirty="0"/>
              <a:t> = 9;  #sends ultrasonic signal</a:t>
            </a:r>
          </a:p>
          <a:p>
            <a:r>
              <a:rPr lang="en-IN" dirty="0" err="1"/>
              <a:t>const</a:t>
            </a:r>
            <a:r>
              <a:rPr lang="en-IN" dirty="0"/>
              <a:t> int </a:t>
            </a:r>
            <a:r>
              <a:rPr lang="en-IN" dirty="0" err="1"/>
              <a:t>echoPin</a:t>
            </a:r>
            <a:r>
              <a:rPr lang="en-IN" dirty="0"/>
              <a:t> = 10; #receives the echo</a:t>
            </a:r>
          </a:p>
          <a:p>
            <a:r>
              <a:rPr lang="en-IN" dirty="0" err="1"/>
              <a:t>const</a:t>
            </a:r>
            <a:r>
              <a:rPr lang="en-IN" dirty="0"/>
              <a:t> int </a:t>
            </a:r>
            <a:r>
              <a:rPr lang="en-IN" dirty="0" err="1"/>
              <a:t>ledPin</a:t>
            </a:r>
            <a:r>
              <a:rPr lang="en-IN" dirty="0"/>
              <a:t> = 13; #</a:t>
            </a:r>
            <a:r>
              <a:rPr lang="en-US" dirty="0"/>
              <a:t>controls LED (low water alert)</a:t>
            </a:r>
            <a:endParaRPr lang="en-IN" dirty="0"/>
          </a:p>
          <a:p>
            <a:endParaRPr lang="en-IN" dirty="0"/>
          </a:p>
          <a:p>
            <a:r>
              <a:rPr lang="en-IN" dirty="0"/>
              <a:t>long duration; #</a:t>
            </a:r>
            <a:r>
              <a:rPr lang="en-US" dirty="0"/>
              <a:t>time taken for sound to return</a:t>
            </a:r>
            <a:endParaRPr lang="en-IN" dirty="0"/>
          </a:p>
          <a:p>
            <a:r>
              <a:rPr lang="en-IN" dirty="0"/>
              <a:t>int distance; #distance in cm (calculated)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B8B138-A02A-C6D5-8A72-3E465D019D44}"/>
              </a:ext>
            </a:extLst>
          </p:cNvPr>
          <p:cNvSpPr txBox="1"/>
          <p:nvPr/>
        </p:nvSpPr>
        <p:spPr>
          <a:xfrm>
            <a:off x="4734560" y="3065793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dirty="0"/>
              <a:t>void setup() {</a:t>
            </a:r>
          </a:p>
          <a:p>
            <a:r>
              <a:rPr lang="en-IN" dirty="0"/>
              <a:t>  </a:t>
            </a:r>
            <a:r>
              <a:rPr lang="en-IN" dirty="0" err="1"/>
              <a:t>pinMode</a:t>
            </a:r>
            <a:r>
              <a:rPr lang="en-IN" dirty="0"/>
              <a:t>(</a:t>
            </a:r>
            <a:r>
              <a:rPr lang="en-IN" dirty="0" err="1"/>
              <a:t>trigPin</a:t>
            </a:r>
            <a:r>
              <a:rPr lang="en-IN" dirty="0"/>
              <a:t>, OUTPUT);</a:t>
            </a:r>
          </a:p>
          <a:p>
            <a:r>
              <a:rPr lang="en-IN" dirty="0"/>
              <a:t>  </a:t>
            </a:r>
            <a:r>
              <a:rPr lang="en-IN" dirty="0" err="1"/>
              <a:t>pinMode</a:t>
            </a:r>
            <a:r>
              <a:rPr lang="en-IN" dirty="0"/>
              <a:t>(</a:t>
            </a:r>
            <a:r>
              <a:rPr lang="en-IN" dirty="0" err="1"/>
              <a:t>echoPin</a:t>
            </a:r>
            <a:r>
              <a:rPr lang="en-IN" dirty="0"/>
              <a:t>, INPUT);</a:t>
            </a:r>
          </a:p>
          <a:p>
            <a:r>
              <a:rPr lang="en-IN" dirty="0"/>
              <a:t>  </a:t>
            </a:r>
            <a:r>
              <a:rPr lang="en-IN" dirty="0" err="1"/>
              <a:t>pinMode</a:t>
            </a:r>
            <a:r>
              <a:rPr lang="en-IN" dirty="0"/>
              <a:t>(</a:t>
            </a:r>
            <a:r>
              <a:rPr lang="en-IN" dirty="0" err="1"/>
              <a:t>ledPin</a:t>
            </a:r>
            <a:r>
              <a:rPr lang="en-IN" dirty="0"/>
              <a:t>, OUTPUT);</a:t>
            </a:r>
          </a:p>
          <a:p>
            <a:r>
              <a:rPr lang="en-IN" dirty="0"/>
              <a:t>  </a:t>
            </a:r>
            <a:r>
              <a:rPr lang="en-IN" dirty="0" err="1"/>
              <a:t>Serial.begin</a:t>
            </a:r>
            <a:r>
              <a:rPr lang="en-IN" dirty="0"/>
              <a:t>(9600);</a:t>
            </a:r>
          </a:p>
          <a:p>
            <a:r>
              <a:rPr lang="en-IN" dirty="0"/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A9DACB-8735-7135-27DD-468918C3A76B}"/>
              </a:ext>
            </a:extLst>
          </p:cNvPr>
          <p:cNvSpPr txBox="1"/>
          <p:nvPr/>
        </p:nvSpPr>
        <p:spPr>
          <a:xfrm>
            <a:off x="4734560" y="26855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 Define input/output roles for pins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>
                <a:latin typeface="Arial" panose="020B0604020202020204" pitchFamily="34" charset="0"/>
              </a:rPr>
              <a:t>#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Initialize serial communication for debugging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B4E286-C391-69AE-1FAE-F921E45B473A}"/>
              </a:ext>
            </a:extLst>
          </p:cNvPr>
          <p:cNvSpPr txBox="1"/>
          <p:nvPr/>
        </p:nvSpPr>
        <p:spPr>
          <a:xfrm>
            <a:off x="294640" y="2593202"/>
            <a:ext cx="35661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digitalWrite</a:t>
            </a:r>
            <a:r>
              <a:rPr lang="en-IN" dirty="0"/>
              <a:t>(</a:t>
            </a:r>
            <a:r>
              <a:rPr lang="en-IN" dirty="0" err="1"/>
              <a:t>trigPin</a:t>
            </a:r>
            <a:r>
              <a:rPr lang="en-IN" dirty="0"/>
              <a:t>, LOW);</a:t>
            </a:r>
          </a:p>
          <a:p>
            <a:r>
              <a:rPr lang="en-IN" dirty="0" err="1"/>
              <a:t>delayMicroseconds</a:t>
            </a:r>
            <a:r>
              <a:rPr lang="en-IN" dirty="0"/>
              <a:t>(2);</a:t>
            </a:r>
          </a:p>
          <a:p>
            <a:r>
              <a:rPr lang="en-IN" dirty="0" err="1"/>
              <a:t>digitalWrite</a:t>
            </a:r>
            <a:r>
              <a:rPr lang="en-IN" dirty="0"/>
              <a:t>(</a:t>
            </a:r>
            <a:r>
              <a:rPr lang="en-IN" dirty="0" err="1"/>
              <a:t>trigPin</a:t>
            </a:r>
            <a:r>
              <a:rPr lang="en-IN" dirty="0"/>
              <a:t>, HIGH);</a:t>
            </a:r>
          </a:p>
          <a:p>
            <a:r>
              <a:rPr lang="en-IN" dirty="0" err="1"/>
              <a:t>delayMicroseconds</a:t>
            </a:r>
            <a:r>
              <a:rPr lang="en-IN" dirty="0"/>
              <a:t>(10);</a:t>
            </a:r>
          </a:p>
          <a:p>
            <a:r>
              <a:rPr lang="en-IN" dirty="0" err="1"/>
              <a:t>digitalWrite</a:t>
            </a:r>
            <a:r>
              <a:rPr lang="en-IN" dirty="0"/>
              <a:t>(</a:t>
            </a:r>
            <a:r>
              <a:rPr lang="en-IN" dirty="0" err="1"/>
              <a:t>trigPin</a:t>
            </a:r>
            <a:r>
              <a:rPr lang="en-IN" dirty="0"/>
              <a:t>, LOW);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2121FC-B497-B486-F235-49C9AB0FABD5}"/>
              </a:ext>
            </a:extLst>
          </p:cNvPr>
          <p:cNvSpPr txBox="1"/>
          <p:nvPr/>
        </p:nvSpPr>
        <p:spPr>
          <a:xfrm>
            <a:off x="294640" y="4162862"/>
            <a:ext cx="4246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# Start with LOW</a:t>
            </a:r>
          </a:p>
          <a:p>
            <a:r>
              <a:rPr lang="en-US" dirty="0"/>
              <a:t># Send a </a:t>
            </a:r>
            <a:r>
              <a:rPr lang="en-US" b="1" dirty="0"/>
              <a:t>10μs HIGH pulse</a:t>
            </a:r>
            <a:r>
              <a:rPr lang="en-US" dirty="0"/>
              <a:t> to trigger the sensor</a:t>
            </a:r>
          </a:p>
          <a:p>
            <a:r>
              <a:rPr lang="en-US" dirty="0"/>
              <a:t># Sensor sends out ultrasonic sound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A5AAAC-9BD0-64BB-0372-1561F4EEDC2E}"/>
              </a:ext>
            </a:extLst>
          </p:cNvPr>
          <p:cNvSpPr txBox="1"/>
          <p:nvPr/>
        </p:nvSpPr>
        <p:spPr>
          <a:xfrm>
            <a:off x="193040" y="54479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duration = </a:t>
            </a:r>
            <a:r>
              <a:rPr lang="en-IN" dirty="0" err="1"/>
              <a:t>pulseIn</a:t>
            </a:r>
            <a:r>
              <a:rPr lang="en-IN" dirty="0"/>
              <a:t>(</a:t>
            </a:r>
            <a:r>
              <a:rPr lang="en-IN" dirty="0" err="1"/>
              <a:t>echoPin</a:t>
            </a:r>
            <a:r>
              <a:rPr lang="en-IN" dirty="0"/>
              <a:t>, HIGH);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AF60D7A8-3DCB-FC86-D129-F6F5844CD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" y="5817324"/>
            <a:ext cx="361696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pulseIn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 waits for HIGH on ECHO pin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Measures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long the sound took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return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Output is in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microseconds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3EBF59-AF89-64D6-1A37-C662320EE0BC}"/>
              </a:ext>
            </a:extLst>
          </p:cNvPr>
          <p:cNvSpPr txBox="1"/>
          <p:nvPr/>
        </p:nvSpPr>
        <p:spPr>
          <a:xfrm>
            <a:off x="4653280" y="55047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distance = duration * 0.034 / 2;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F4E68B-1D2B-68CE-22B0-5C9E7D71D9C0}"/>
              </a:ext>
            </a:extLst>
          </p:cNvPr>
          <p:cNvSpPr txBox="1"/>
          <p:nvPr/>
        </p:nvSpPr>
        <p:spPr>
          <a:xfrm>
            <a:off x="4734560" y="5855638"/>
            <a:ext cx="6177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# Speed of sound ≈ 0.034 cm/</a:t>
            </a:r>
            <a:r>
              <a:rPr lang="en-US" dirty="0" err="1"/>
              <a:t>μs</a:t>
            </a:r>
            <a:endParaRPr lang="en-US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US" dirty="0"/>
              <a:t>Divide by 2 (go and return)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IN" dirty="0"/>
              <a:t>Now distance </a:t>
            </a:r>
            <a:r>
              <a:rPr lang="en-US" dirty="0"/>
              <a:t>gives object/water surface distance in cm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3B9E3E-44E8-5A06-B50D-978EC9654C5A}"/>
              </a:ext>
            </a:extLst>
          </p:cNvPr>
          <p:cNvSpPr/>
          <p:nvPr/>
        </p:nvSpPr>
        <p:spPr>
          <a:xfrm>
            <a:off x="4734560" y="2593202"/>
            <a:ext cx="4521200" cy="250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0DE61D-6EEE-CA66-B73C-F94EB07C852A}"/>
              </a:ext>
            </a:extLst>
          </p:cNvPr>
          <p:cNvSpPr/>
          <p:nvPr/>
        </p:nvSpPr>
        <p:spPr>
          <a:xfrm>
            <a:off x="4734560" y="5447992"/>
            <a:ext cx="5557520" cy="1330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D4A5C5-DED3-85A7-14AA-A69010DBECDF}"/>
              </a:ext>
            </a:extLst>
          </p:cNvPr>
          <p:cNvSpPr/>
          <p:nvPr/>
        </p:nvSpPr>
        <p:spPr>
          <a:xfrm>
            <a:off x="132080" y="5379228"/>
            <a:ext cx="3901440" cy="1276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FA63B7-9FDE-4317-79C2-EA84C8B6D66E}"/>
              </a:ext>
            </a:extLst>
          </p:cNvPr>
          <p:cNvSpPr/>
          <p:nvPr/>
        </p:nvSpPr>
        <p:spPr>
          <a:xfrm>
            <a:off x="193040" y="2610336"/>
            <a:ext cx="4348480" cy="27121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2B7B18-EEA4-A98A-AFF7-F8D21EDFEBAF}"/>
              </a:ext>
            </a:extLst>
          </p:cNvPr>
          <p:cNvSpPr/>
          <p:nvPr/>
        </p:nvSpPr>
        <p:spPr>
          <a:xfrm>
            <a:off x="132080" y="1040676"/>
            <a:ext cx="4409440" cy="14239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FCDB2785-08FE-A681-EE37-56AC03E28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Presented by: Kamal Basha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C27839E-8A82-D0F3-CAFA-73F3F8A54B87}"/>
                  </a:ext>
                </a:extLst>
              </p14:cNvPr>
              <p14:cNvContentPartPr/>
              <p14:nvPr/>
            </p14:nvContentPartPr>
            <p14:xfrm>
              <a:off x="335720" y="1399560"/>
              <a:ext cx="440640" cy="1882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C27839E-8A82-D0F3-CAFA-73F3F8A54B8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6720" y="1390560"/>
                <a:ext cx="45828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31436FB-74DB-65DB-3C51-7D332F0FB4C8}"/>
                  </a:ext>
                </a:extLst>
              </p14:cNvPr>
              <p14:cNvContentPartPr/>
              <p14:nvPr/>
            </p14:nvContentPartPr>
            <p14:xfrm>
              <a:off x="151040" y="1782960"/>
              <a:ext cx="348120" cy="1263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31436FB-74DB-65DB-3C51-7D332F0FB4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040" y="1774320"/>
                <a:ext cx="3657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95C2BC5-490E-D140-7B22-AF583A4617D5}"/>
                  </a:ext>
                </a:extLst>
              </p14:cNvPr>
              <p14:cNvContentPartPr/>
              <p14:nvPr/>
            </p14:nvContentPartPr>
            <p14:xfrm>
              <a:off x="2305280" y="1565160"/>
              <a:ext cx="402120" cy="396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95C2BC5-490E-D140-7B22-AF583A4617D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96280" y="1556520"/>
                <a:ext cx="41976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A5BA5891-9E0A-FBEE-DCA0-DD7C221378C9}"/>
              </a:ext>
            </a:extLst>
          </p:cNvPr>
          <p:cNvGrpSpPr/>
          <p:nvPr/>
        </p:nvGrpSpPr>
        <p:grpSpPr>
          <a:xfrm>
            <a:off x="1281080" y="2217480"/>
            <a:ext cx="857520" cy="252000"/>
            <a:chOff x="1281080" y="2217480"/>
            <a:chExt cx="857520" cy="25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91E330C-016E-762C-6EE9-64CB687813C2}"/>
                    </a:ext>
                  </a:extLst>
                </p14:cNvPr>
                <p14:cNvContentPartPr/>
                <p14:nvPr/>
              </p14:nvContentPartPr>
              <p14:xfrm>
                <a:off x="1281080" y="2217480"/>
                <a:ext cx="857520" cy="99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91E330C-016E-762C-6EE9-64CB687813C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2080" y="2208480"/>
                  <a:ext cx="8751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3D2935F-4FBB-92FC-B598-40AC43A8BC9E}"/>
                    </a:ext>
                  </a:extLst>
                </p14:cNvPr>
                <p14:cNvContentPartPr/>
                <p14:nvPr/>
              </p14:nvContentPartPr>
              <p14:xfrm>
                <a:off x="1394120" y="2322960"/>
                <a:ext cx="714600" cy="146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3D2935F-4FBB-92FC-B598-40AC43A8BC9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85480" y="2313960"/>
                  <a:ext cx="732240" cy="16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1E57B5C-4900-234C-ED55-68838A88A6F8}"/>
                  </a:ext>
                </a:extLst>
              </p14:cNvPr>
              <p14:cNvContentPartPr/>
              <p14:nvPr/>
            </p14:nvContentPartPr>
            <p14:xfrm>
              <a:off x="6797720" y="674880"/>
              <a:ext cx="435960" cy="261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1E57B5C-4900-234C-ED55-68838A88A6F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89080" y="665880"/>
                <a:ext cx="45360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F44B544-FE76-4609-0EBD-0ADEE1343D49}"/>
                  </a:ext>
                </a:extLst>
              </p14:cNvPr>
              <p14:cNvContentPartPr/>
              <p14:nvPr/>
            </p14:nvContentPartPr>
            <p14:xfrm>
              <a:off x="7761440" y="1106520"/>
              <a:ext cx="412200" cy="226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F44B544-FE76-4609-0EBD-0ADEE1343D4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52800" y="1097880"/>
                <a:ext cx="42984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7A7C619B-2536-2C8F-B89F-1DA9FABA5DD7}"/>
              </a:ext>
            </a:extLst>
          </p:cNvPr>
          <p:cNvGrpSpPr/>
          <p:nvPr/>
        </p:nvGrpSpPr>
        <p:grpSpPr>
          <a:xfrm>
            <a:off x="6670280" y="1307040"/>
            <a:ext cx="1575360" cy="465120"/>
            <a:chOff x="6670280" y="1307040"/>
            <a:chExt cx="1575360" cy="46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DEF2087-3351-FBC3-8B08-E024CC4326CB}"/>
                    </a:ext>
                  </a:extLst>
                </p14:cNvPr>
                <p14:cNvContentPartPr/>
                <p14:nvPr/>
              </p14:nvContentPartPr>
              <p14:xfrm>
                <a:off x="6763160" y="1307040"/>
                <a:ext cx="376920" cy="137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DEF2087-3351-FBC3-8B08-E024CC4326C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54160" y="1298040"/>
                  <a:ext cx="394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5CAD2AE-AB3A-0B73-7819-ECF420099F06}"/>
                    </a:ext>
                  </a:extLst>
                </p14:cNvPr>
                <p14:cNvContentPartPr/>
                <p14:nvPr/>
              </p14:nvContentPartPr>
              <p14:xfrm>
                <a:off x="7653080" y="1370760"/>
                <a:ext cx="592560" cy="40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5CAD2AE-AB3A-0B73-7819-ECF420099F0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44440" y="1362120"/>
                  <a:ext cx="6102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7B33AF5-2D01-C9D2-E972-D39F27B97601}"/>
                    </a:ext>
                  </a:extLst>
                </p14:cNvPr>
                <p14:cNvContentPartPr/>
                <p14:nvPr/>
              </p14:nvContentPartPr>
              <p14:xfrm>
                <a:off x="6670280" y="1460040"/>
                <a:ext cx="633600" cy="266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7B33AF5-2D01-C9D2-E972-D39F27B9760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61280" y="1451400"/>
                  <a:ext cx="6512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745018B-3803-CB11-8A42-98C8242EBE91}"/>
                    </a:ext>
                  </a:extLst>
                </p14:cNvPr>
                <p14:cNvContentPartPr/>
                <p14:nvPr/>
              </p14:nvContentPartPr>
              <p14:xfrm>
                <a:off x="7782680" y="1676760"/>
                <a:ext cx="385920" cy="19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745018B-3803-CB11-8A42-98C8242EBE9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74040" y="1668120"/>
                  <a:ext cx="4035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B42EB17-73D9-28AF-7D67-FD71299AA03F}"/>
                    </a:ext>
                  </a:extLst>
                </p14:cNvPr>
                <p14:cNvContentPartPr/>
                <p14:nvPr/>
              </p14:nvContentPartPr>
              <p14:xfrm>
                <a:off x="7745240" y="1750920"/>
                <a:ext cx="321480" cy="21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B42EB17-73D9-28AF-7D67-FD71299AA03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36600" y="1742280"/>
                  <a:ext cx="339120" cy="3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E19F7DE-2645-CD5A-EE56-B23C59D02E51}"/>
                  </a:ext>
                </a:extLst>
              </p14:cNvPr>
              <p14:cNvContentPartPr/>
              <p14:nvPr/>
            </p14:nvContentPartPr>
            <p14:xfrm>
              <a:off x="5810240" y="2214240"/>
              <a:ext cx="27000" cy="280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E19F7DE-2645-CD5A-EE56-B23C59D02E5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01600" y="2205240"/>
                <a:ext cx="4464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22493331-B541-1091-02F3-3A79E0838B15}"/>
              </a:ext>
            </a:extLst>
          </p:cNvPr>
          <p:cNvGrpSpPr/>
          <p:nvPr/>
        </p:nvGrpSpPr>
        <p:grpSpPr>
          <a:xfrm>
            <a:off x="5630600" y="2488920"/>
            <a:ext cx="246960" cy="97920"/>
            <a:chOff x="5630600" y="2488920"/>
            <a:chExt cx="246960" cy="9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BC6E171-8FB3-F8BD-8CD7-32F8D1CDDEC9}"/>
                    </a:ext>
                  </a:extLst>
                </p14:cNvPr>
                <p14:cNvContentPartPr/>
                <p14:nvPr/>
              </p14:nvContentPartPr>
              <p14:xfrm>
                <a:off x="5630600" y="2488920"/>
                <a:ext cx="246960" cy="29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BC6E171-8FB3-F8BD-8CD7-32F8D1CDDEC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21960" y="2479920"/>
                  <a:ext cx="2646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1FA0448-41FF-11EA-A24B-28DC6FC79371}"/>
                    </a:ext>
                  </a:extLst>
                </p14:cNvPr>
                <p14:cNvContentPartPr/>
                <p14:nvPr/>
              </p14:nvContentPartPr>
              <p14:xfrm>
                <a:off x="5657240" y="2545080"/>
                <a:ext cx="154800" cy="41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1FA0448-41FF-11EA-A24B-28DC6FC7937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48600" y="2536080"/>
                  <a:ext cx="172440" cy="5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5B59D17E-7E16-0FE1-2FF8-7F8B23194AED}"/>
                  </a:ext>
                </a:extLst>
              </p14:cNvPr>
              <p14:cNvContentPartPr/>
              <p14:nvPr/>
            </p14:nvContentPartPr>
            <p14:xfrm>
              <a:off x="3211400" y="3740640"/>
              <a:ext cx="831600" cy="4694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5B59D17E-7E16-0FE1-2FF8-7F8B23194AE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202760" y="3731640"/>
                <a:ext cx="84924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46ACE28-38E3-B39E-AAF2-63B3F53E191C}"/>
                  </a:ext>
                </a:extLst>
              </p14:cNvPr>
              <p14:cNvContentPartPr/>
              <p14:nvPr/>
            </p14:nvContentPartPr>
            <p14:xfrm>
              <a:off x="2399240" y="2993280"/>
              <a:ext cx="203760" cy="1774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46ACE28-38E3-B39E-AAF2-63B3F53E191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90600" y="2984640"/>
                <a:ext cx="22140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9CED504-07E5-4DE9-258C-205142922BDF}"/>
                  </a:ext>
                </a:extLst>
              </p14:cNvPr>
              <p14:cNvContentPartPr/>
              <p14:nvPr/>
            </p14:nvContentPartPr>
            <p14:xfrm>
              <a:off x="2421920" y="3470280"/>
              <a:ext cx="531720" cy="3520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9CED504-07E5-4DE9-258C-205142922BD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12920" y="3461280"/>
                <a:ext cx="54936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3B3620F-3DD6-1DEC-55AA-815A18EF8A13}"/>
                  </a:ext>
                </a:extLst>
              </p14:cNvPr>
              <p14:cNvContentPartPr/>
              <p14:nvPr/>
            </p14:nvContentPartPr>
            <p14:xfrm>
              <a:off x="7830920" y="3377400"/>
              <a:ext cx="360000" cy="13352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3B3620F-3DD6-1DEC-55AA-815A18EF8A1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822280" y="3368400"/>
                <a:ext cx="377640" cy="13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9E4EBCC-BD17-5595-1808-B2F155AE4F7D}"/>
                  </a:ext>
                </a:extLst>
              </p14:cNvPr>
              <p14:cNvContentPartPr/>
              <p14:nvPr/>
            </p14:nvContentPartPr>
            <p14:xfrm>
              <a:off x="5421080" y="2217480"/>
              <a:ext cx="233280" cy="244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9E4EBCC-BD17-5595-1808-B2F155AE4F7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12440" y="2208840"/>
                <a:ext cx="2509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34A7AA3-0A69-08AC-7122-104C373235A8}"/>
                  </a:ext>
                </a:extLst>
              </p14:cNvPr>
              <p14:cNvContentPartPr/>
              <p14:nvPr/>
            </p14:nvContentPartPr>
            <p14:xfrm>
              <a:off x="1830800" y="6494280"/>
              <a:ext cx="535320" cy="1080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34A7AA3-0A69-08AC-7122-104C373235A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822160" y="6485640"/>
                <a:ext cx="5529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0DD49B0-BC11-A2BD-3854-92CCF8DC1E34}"/>
                  </a:ext>
                </a:extLst>
              </p14:cNvPr>
              <p14:cNvContentPartPr/>
              <p14:nvPr/>
            </p14:nvContentPartPr>
            <p14:xfrm>
              <a:off x="3710720" y="5482320"/>
              <a:ext cx="285120" cy="10260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0DD49B0-BC11-A2BD-3854-92CCF8DC1E3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01720" y="5473320"/>
                <a:ext cx="302760" cy="104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1E1E2D42-32CF-DECF-6010-59A601586CE8}"/>
              </a:ext>
            </a:extLst>
          </p:cNvPr>
          <p:cNvGrpSpPr/>
          <p:nvPr/>
        </p:nvGrpSpPr>
        <p:grpSpPr>
          <a:xfrm>
            <a:off x="7317920" y="5757000"/>
            <a:ext cx="201960" cy="204480"/>
            <a:chOff x="7317920" y="5757000"/>
            <a:chExt cx="201960" cy="20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3D3660F-606F-0F6A-7833-F84D9FC68E51}"/>
                    </a:ext>
                  </a:extLst>
                </p14:cNvPr>
                <p14:cNvContentPartPr/>
                <p14:nvPr/>
              </p14:nvContentPartPr>
              <p14:xfrm>
                <a:off x="7323680" y="5757000"/>
                <a:ext cx="169200" cy="60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3D3660F-606F-0F6A-7833-F84D9FC68E5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15040" y="5748360"/>
                  <a:ext cx="1868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C5EFE3B-656B-048A-A7BA-BB8E7E95D7E5}"/>
                    </a:ext>
                  </a:extLst>
                </p14:cNvPr>
                <p14:cNvContentPartPr/>
                <p14:nvPr/>
              </p14:nvContentPartPr>
              <p14:xfrm>
                <a:off x="7317920" y="5835840"/>
                <a:ext cx="201960" cy="1256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C5EFE3B-656B-048A-A7BA-BB8E7E95D7E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309280" y="5826840"/>
                  <a:ext cx="21960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D5BA15B-817A-8E97-AF13-FCFC85E060A7}"/>
              </a:ext>
            </a:extLst>
          </p:cNvPr>
          <p:cNvGrpSpPr/>
          <p:nvPr/>
        </p:nvGrpSpPr>
        <p:grpSpPr>
          <a:xfrm>
            <a:off x="1696520" y="4691040"/>
            <a:ext cx="239400" cy="255960"/>
            <a:chOff x="1696520" y="4691040"/>
            <a:chExt cx="239400" cy="25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5B54CD2-3DB0-24EF-8244-F91DBD7D7FB2}"/>
                    </a:ext>
                  </a:extLst>
                </p14:cNvPr>
                <p14:cNvContentPartPr/>
                <p14:nvPr/>
              </p14:nvContentPartPr>
              <p14:xfrm>
                <a:off x="1696520" y="4691040"/>
                <a:ext cx="149040" cy="171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5B54CD2-3DB0-24EF-8244-F91DBD7D7FB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87880" y="4682040"/>
                  <a:ext cx="1666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22D1853-13B9-4AA2-55D1-65C2D1C9C9B5}"/>
                    </a:ext>
                  </a:extLst>
                </p14:cNvPr>
                <p14:cNvContentPartPr/>
                <p14:nvPr/>
              </p14:nvContentPartPr>
              <p14:xfrm>
                <a:off x="1700480" y="4819560"/>
                <a:ext cx="235440" cy="1274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22D1853-13B9-4AA2-55D1-65C2D1C9C9B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91480" y="4810920"/>
                  <a:ext cx="25308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D1E3449-5AC4-1847-2365-934BB281B358}"/>
              </a:ext>
            </a:extLst>
          </p:cNvPr>
          <p:cNvGrpSpPr/>
          <p:nvPr/>
        </p:nvGrpSpPr>
        <p:grpSpPr>
          <a:xfrm>
            <a:off x="7846040" y="5732160"/>
            <a:ext cx="245520" cy="194760"/>
            <a:chOff x="7846040" y="5732160"/>
            <a:chExt cx="245520" cy="19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A5EEB82-60C5-2E8A-5827-8994416C3957}"/>
                    </a:ext>
                  </a:extLst>
                </p14:cNvPr>
                <p14:cNvContentPartPr/>
                <p14:nvPr/>
              </p14:nvContentPartPr>
              <p14:xfrm>
                <a:off x="7846040" y="5732160"/>
                <a:ext cx="245520" cy="157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A5EEB82-60C5-2E8A-5827-8994416C395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37400" y="5723160"/>
                  <a:ext cx="2631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DE265F0-29F3-A120-86F6-C27A85977D8C}"/>
                    </a:ext>
                  </a:extLst>
                </p14:cNvPr>
                <p14:cNvContentPartPr/>
                <p14:nvPr/>
              </p14:nvContentPartPr>
              <p14:xfrm>
                <a:off x="7874840" y="5814960"/>
                <a:ext cx="194400" cy="111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DE265F0-29F3-A120-86F6-C27A85977D8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66200" y="5805960"/>
                  <a:ext cx="212040" cy="12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945EE0EC-8CEC-7B4F-25B1-031907933695}"/>
                  </a:ext>
                </a:extLst>
              </p14:cNvPr>
              <p14:cNvContentPartPr/>
              <p14:nvPr/>
            </p14:nvContentPartPr>
            <p14:xfrm>
              <a:off x="8600240" y="4842600"/>
              <a:ext cx="976320" cy="5979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945EE0EC-8CEC-7B4F-25B1-03190793369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591600" y="4833960"/>
                <a:ext cx="993960" cy="61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3095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E6124101-AA95-1443-E029-054DDDD30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362" y="1397675"/>
            <a:ext cx="375615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Applications: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Overhead water tank monitoring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Plant watering automation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Home automation systems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Science projects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68DDE8-8F4C-8FD7-7B13-61841BA128CA}"/>
              </a:ext>
            </a:extLst>
          </p:cNvPr>
          <p:cNvSpPr txBox="1"/>
          <p:nvPr/>
        </p:nvSpPr>
        <p:spPr>
          <a:xfrm>
            <a:off x="3901440" y="495417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Multi-tank management systems	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Cloud-based dashboards with predictive analytics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Alert systems using SMS/email/IoT protocols (MQTT)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51109C-5CB0-DE5B-9FDB-3D74A9C5FC6B}"/>
              </a:ext>
            </a:extLst>
          </p:cNvPr>
          <p:cNvSpPr txBox="1"/>
          <p:nvPr/>
        </p:nvSpPr>
        <p:spPr>
          <a:xfrm>
            <a:off x="3982720" y="4422894"/>
            <a:ext cx="6136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Scalability in Real-World Systems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DEA2826-FEA3-5E3B-6E40-6724718E3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Presented by: Kamal Basha</a:t>
            </a:r>
          </a:p>
          <a:p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57A322F-C4C3-AB83-2DF2-7584E071B126}"/>
                  </a:ext>
                </a:extLst>
              </p14:cNvPr>
              <p14:cNvContentPartPr/>
              <p14:nvPr/>
            </p14:nvContentPartPr>
            <p14:xfrm>
              <a:off x="5859920" y="1906440"/>
              <a:ext cx="483120" cy="2574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57A322F-C4C3-AB83-2DF2-7584E071B1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50920" y="1897800"/>
                <a:ext cx="50076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130D043-47C8-6AD6-E387-4EB55CD541DE}"/>
                  </a:ext>
                </a:extLst>
              </p14:cNvPr>
              <p14:cNvContentPartPr/>
              <p14:nvPr/>
            </p14:nvContentPartPr>
            <p14:xfrm>
              <a:off x="5321360" y="2374080"/>
              <a:ext cx="281520" cy="108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130D043-47C8-6AD6-E387-4EB55CD541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12720" y="2365080"/>
                <a:ext cx="29916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86FE17F-51C0-DE8A-1F1D-6CF34C2EF7F9}"/>
                  </a:ext>
                </a:extLst>
              </p14:cNvPr>
              <p14:cNvContentPartPr/>
              <p14:nvPr/>
            </p14:nvContentPartPr>
            <p14:xfrm>
              <a:off x="5195720" y="2690880"/>
              <a:ext cx="348840" cy="1227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86FE17F-51C0-DE8A-1F1D-6CF34C2EF7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86720" y="2682240"/>
                <a:ext cx="3664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AC0B26B-D375-DE58-D453-82D8CF557181}"/>
                  </a:ext>
                </a:extLst>
              </p14:cNvPr>
              <p14:cNvContentPartPr/>
              <p14:nvPr/>
            </p14:nvContentPartPr>
            <p14:xfrm>
              <a:off x="4072520" y="3068520"/>
              <a:ext cx="365040" cy="1087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AC0B26B-D375-DE58-D453-82D8CF55718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63520" y="3059520"/>
                <a:ext cx="3826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9F3511E-3BE6-BB00-5D4A-1120693F94FF}"/>
                  </a:ext>
                </a:extLst>
              </p14:cNvPr>
              <p14:cNvContentPartPr/>
              <p14:nvPr/>
            </p14:nvContentPartPr>
            <p14:xfrm>
              <a:off x="7623560" y="4842240"/>
              <a:ext cx="600120" cy="3823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9F3511E-3BE6-BB00-5D4A-1120693F94F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14560" y="4833240"/>
                <a:ext cx="61776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CB6AE6F-B1D0-5DCA-DD85-80C266E13FBD}"/>
                  </a:ext>
                </a:extLst>
              </p14:cNvPr>
              <p14:cNvContentPartPr/>
              <p14:nvPr/>
            </p14:nvContentPartPr>
            <p14:xfrm>
              <a:off x="9371360" y="5197200"/>
              <a:ext cx="528480" cy="2347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CB6AE6F-B1D0-5DCA-DD85-80C266E13F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62360" y="5188560"/>
                <a:ext cx="5461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F7D303B-DF35-4C58-6720-CE40EFFAFFAA}"/>
                  </a:ext>
                </a:extLst>
              </p14:cNvPr>
              <p14:cNvContentPartPr/>
              <p14:nvPr/>
            </p14:nvContentPartPr>
            <p14:xfrm>
              <a:off x="8594840" y="5687160"/>
              <a:ext cx="717480" cy="2365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F7D303B-DF35-4C58-6720-CE40EFFAFFA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85840" y="5678160"/>
                <a:ext cx="735120" cy="254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A6656222-F616-A9C1-9BC1-8D815B7FDF1E}"/>
              </a:ext>
            </a:extLst>
          </p:cNvPr>
          <p:cNvGrpSpPr/>
          <p:nvPr/>
        </p:nvGrpSpPr>
        <p:grpSpPr>
          <a:xfrm>
            <a:off x="9065360" y="3033240"/>
            <a:ext cx="946080" cy="905400"/>
            <a:chOff x="9065360" y="3033240"/>
            <a:chExt cx="946080" cy="90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37FD1E1-B2A6-2D51-6B18-DC6DEAF52865}"/>
                    </a:ext>
                  </a:extLst>
                </p14:cNvPr>
                <p14:cNvContentPartPr/>
                <p14:nvPr/>
              </p14:nvContentPartPr>
              <p14:xfrm>
                <a:off x="9191000" y="3243480"/>
                <a:ext cx="688680" cy="543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37FD1E1-B2A6-2D51-6B18-DC6DEAF5286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82000" y="3234840"/>
                  <a:ext cx="70632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4ACA194-D7D9-6981-E4D6-938BF37791D0}"/>
                    </a:ext>
                  </a:extLst>
                </p14:cNvPr>
                <p14:cNvContentPartPr/>
                <p14:nvPr/>
              </p14:nvContentPartPr>
              <p14:xfrm>
                <a:off x="9215480" y="3594120"/>
                <a:ext cx="216720" cy="344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4ACA194-D7D9-6981-E4D6-938BF37791D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206840" y="3585120"/>
                  <a:ext cx="23436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AB348B6-09B0-246B-4673-E065BBF2C7B8}"/>
                    </a:ext>
                  </a:extLst>
                </p14:cNvPr>
                <p14:cNvContentPartPr/>
                <p14:nvPr/>
              </p14:nvContentPartPr>
              <p14:xfrm>
                <a:off x="9157520" y="3033240"/>
                <a:ext cx="853920" cy="160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AB348B6-09B0-246B-4673-E065BBF2C7B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148520" y="3024600"/>
                  <a:ext cx="8715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7EB410E-59A1-B469-9C8E-219FBF9FD90D}"/>
                    </a:ext>
                  </a:extLst>
                </p14:cNvPr>
                <p14:cNvContentPartPr/>
                <p14:nvPr/>
              </p14:nvContentPartPr>
              <p14:xfrm>
                <a:off x="9065360" y="3138360"/>
                <a:ext cx="77040" cy="143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7EB410E-59A1-B469-9C8E-219FBF9FD90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056360" y="3129720"/>
                  <a:ext cx="94680" cy="161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552130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1317</TotalTime>
  <Words>372</Words>
  <Application>Microsoft Office PowerPoint</Application>
  <PresentationFormat>Widescreen</PresentationFormat>
  <Paragraphs>62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kamal Basha Shaik Maqbool Hussain</dc:creator>
  <cp:lastModifiedBy>kamal Basha Shaik Maqbool Hussain</cp:lastModifiedBy>
  <cp:revision>4</cp:revision>
  <dcterms:created xsi:type="dcterms:W3CDTF">2025-07-05T11:55:59Z</dcterms:created>
  <dcterms:modified xsi:type="dcterms:W3CDTF">2025-07-06T09:53:28Z</dcterms:modified>
</cp:coreProperties>
</file>